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5" r:id="rId5"/>
  </p:sldMasterIdLst>
  <p:notesMasterIdLst>
    <p:notesMasterId r:id="rId23"/>
  </p:notesMasterIdLst>
  <p:handoutMasterIdLst>
    <p:handoutMasterId r:id="rId24"/>
  </p:handoutMasterIdLst>
  <p:sldIdLst>
    <p:sldId id="266" r:id="rId6"/>
    <p:sldId id="260" r:id="rId7"/>
    <p:sldId id="261" r:id="rId8"/>
    <p:sldId id="311" r:id="rId9"/>
    <p:sldId id="312" r:id="rId10"/>
    <p:sldId id="313" r:id="rId11"/>
    <p:sldId id="314" r:id="rId12"/>
    <p:sldId id="315" r:id="rId13"/>
    <p:sldId id="316" r:id="rId14"/>
    <p:sldId id="317" r:id="rId15"/>
    <p:sldId id="318" r:id="rId16"/>
    <p:sldId id="319" r:id="rId17"/>
    <p:sldId id="320" r:id="rId18"/>
    <p:sldId id="324" r:id="rId19"/>
    <p:sldId id="321" r:id="rId20"/>
    <p:sldId id="322" r:id="rId21"/>
    <p:sldId id="323" r:id="rId22"/>
  </p:sldIdLst>
  <p:sldSz cx="12192000" cy="6858000"/>
  <p:notesSz cx="6858000" cy="9144000"/>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10BE73-FFCF-4E99-95AF-BA26AC5B003A}" v="15" dt="2023-11-06T14:17:42.70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6221" autoAdjust="0"/>
  </p:normalViewPr>
  <p:slideViewPr>
    <p:cSldViewPr snapToGrid="0">
      <p:cViewPr varScale="1">
        <p:scale>
          <a:sx n="117" d="100"/>
          <a:sy n="117" d="100"/>
        </p:scale>
        <p:origin x="4230" y="96"/>
      </p:cViewPr>
      <p:guideLst/>
    </p:cSldViewPr>
  </p:slideViewPr>
  <p:notesTextViewPr>
    <p:cViewPr>
      <p:scale>
        <a:sx n="1" d="1"/>
        <a:sy n="1" d="1"/>
      </p:scale>
      <p:origin x="0" y="0"/>
    </p:cViewPr>
  </p:notesTextViewPr>
  <p:notesViewPr>
    <p:cSldViewPr snapToGrid="0">
      <p:cViewPr varScale="1">
        <p:scale>
          <a:sx n="88" d="100"/>
          <a:sy n="88" d="100"/>
        </p:scale>
        <p:origin x="382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5110BE73-FFCF-4E99-95AF-BA26AC5B003A}"/>
    <pc:docChg chg="custSel delSld modSld">
      <pc:chgData name="Pascalle Cup" userId="abbe84a0-611b-406e-b251-e8b4b71c069a" providerId="ADAL" clId="{5110BE73-FFCF-4E99-95AF-BA26AC5B003A}" dt="2023-11-06T14:22:32.909" v="213" actId="1076"/>
      <pc:docMkLst>
        <pc:docMk/>
      </pc:docMkLst>
      <pc:sldChg chg="delSp modSp mod delAnim">
        <pc:chgData name="Pascalle Cup" userId="abbe84a0-611b-406e-b251-e8b4b71c069a" providerId="ADAL" clId="{5110BE73-FFCF-4E99-95AF-BA26AC5B003A}" dt="2023-11-06T14:11:13.908" v="25" actId="1076"/>
        <pc:sldMkLst>
          <pc:docMk/>
          <pc:sldMk cId="2795870648" sldId="260"/>
        </pc:sldMkLst>
        <pc:spChg chg="mod">
          <ac:chgData name="Pascalle Cup" userId="abbe84a0-611b-406e-b251-e8b4b71c069a" providerId="ADAL" clId="{5110BE73-FFCF-4E99-95AF-BA26AC5B003A}" dt="2023-11-06T14:11:13.908" v="25" actId="1076"/>
          <ac:spMkLst>
            <pc:docMk/>
            <pc:sldMk cId="2795870648" sldId="260"/>
            <ac:spMk id="3" creationId="{3EE8377E-6537-4CEE-90D5-81603FF1D7C6}"/>
          </ac:spMkLst>
        </pc:spChg>
        <pc:spChg chg="mod">
          <ac:chgData name="Pascalle Cup" userId="abbe84a0-611b-406e-b251-e8b4b71c069a" providerId="ADAL" clId="{5110BE73-FFCF-4E99-95AF-BA26AC5B003A}" dt="2023-11-06T14:11:09.827" v="24" actId="1076"/>
          <ac:spMkLst>
            <pc:docMk/>
            <pc:sldMk cId="2795870648" sldId="260"/>
            <ac:spMk id="6" creationId="{C6EFB6B5-928D-40AC-B434-2F3FCFED0AD3}"/>
          </ac:spMkLst>
        </pc:spChg>
        <pc:spChg chg="mod">
          <ac:chgData name="Pascalle Cup" userId="abbe84a0-611b-406e-b251-e8b4b71c069a" providerId="ADAL" clId="{5110BE73-FFCF-4E99-95AF-BA26AC5B003A}" dt="2023-11-06T14:11:00.899" v="22" actId="6549"/>
          <ac:spMkLst>
            <pc:docMk/>
            <pc:sldMk cId="2795870648" sldId="260"/>
            <ac:spMk id="7" creationId="{D5354C52-24A3-4F73-AA4F-33A06AB71EDA}"/>
          </ac:spMkLst>
        </pc:spChg>
        <pc:spChg chg="del">
          <ac:chgData name="Pascalle Cup" userId="abbe84a0-611b-406e-b251-e8b4b71c069a" providerId="ADAL" clId="{5110BE73-FFCF-4E99-95AF-BA26AC5B003A}" dt="2023-11-06T14:11:04.623" v="23" actId="478"/>
          <ac:spMkLst>
            <pc:docMk/>
            <pc:sldMk cId="2795870648" sldId="260"/>
            <ac:spMk id="9" creationId="{E876462A-8166-4143-B14E-F11F5C5AEF99}"/>
          </ac:spMkLst>
        </pc:spChg>
      </pc:sldChg>
      <pc:sldChg chg="modSp mod">
        <pc:chgData name="Pascalle Cup" userId="abbe84a0-611b-406e-b251-e8b4b71c069a" providerId="ADAL" clId="{5110BE73-FFCF-4E99-95AF-BA26AC5B003A}" dt="2023-11-06T14:22:13.295" v="212" actId="20577"/>
        <pc:sldMkLst>
          <pc:docMk/>
          <pc:sldMk cId="360347651" sldId="261"/>
        </pc:sldMkLst>
        <pc:spChg chg="mod">
          <ac:chgData name="Pascalle Cup" userId="abbe84a0-611b-406e-b251-e8b4b71c069a" providerId="ADAL" clId="{5110BE73-FFCF-4E99-95AF-BA26AC5B003A}" dt="2023-11-06T14:22:13.295" v="212" actId="20577"/>
          <ac:spMkLst>
            <pc:docMk/>
            <pc:sldMk cId="360347651" sldId="261"/>
            <ac:spMk id="2" creationId="{AD7A1E74-2150-45BD-8539-A7703471D527}"/>
          </ac:spMkLst>
        </pc:spChg>
      </pc:sldChg>
      <pc:sldChg chg="modSp mod">
        <pc:chgData name="Pascalle Cup" userId="abbe84a0-611b-406e-b251-e8b4b71c069a" providerId="ADAL" clId="{5110BE73-FFCF-4E99-95AF-BA26AC5B003A}" dt="2023-11-06T14:10:47.518" v="12" actId="20577"/>
        <pc:sldMkLst>
          <pc:docMk/>
          <pc:sldMk cId="895915843" sldId="266"/>
        </pc:sldMkLst>
        <pc:spChg chg="mod">
          <ac:chgData name="Pascalle Cup" userId="abbe84a0-611b-406e-b251-e8b4b71c069a" providerId="ADAL" clId="{5110BE73-FFCF-4E99-95AF-BA26AC5B003A}" dt="2023-11-06T14:10:47.518" v="12" actId="20577"/>
          <ac:spMkLst>
            <pc:docMk/>
            <pc:sldMk cId="895915843" sldId="266"/>
            <ac:spMk id="3" creationId="{255E1F2F-E259-4EA8-9FFD-3A10AF541859}"/>
          </ac:spMkLst>
        </pc:spChg>
      </pc:sldChg>
      <pc:sldChg chg="del">
        <pc:chgData name="Pascalle Cup" userId="abbe84a0-611b-406e-b251-e8b4b71c069a" providerId="ADAL" clId="{5110BE73-FFCF-4E99-95AF-BA26AC5B003A}" dt="2023-11-06T14:15:38.398" v="99" actId="47"/>
        <pc:sldMkLst>
          <pc:docMk/>
          <pc:sldMk cId="90876813" sldId="310"/>
        </pc:sldMkLst>
      </pc:sldChg>
      <pc:sldChg chg="addSp delSp modSp mod">
        <pc:chgData name="Pascalle Cup" userId="abbe84a0-611b-406e-b251-e8b4b71c069a" providerId="ADAL" clId="{5110BE73-FFCF-4E99-95AF-BA26AC5B003A}" dt="2023-11-06T14:14:20.875" v="63" actId="1076"/>
        <pc:sldMkLst>
          <pc:docMk/>
          <pc:sldMk cId="4165363055" sldId="311"/>
        </pc:sldMkLst>
        <pc:spChg chg="mod">
          <ac:chgData name="Pascalle Cup" userId="abbe84a0-611b-406e-b251-e8b4b71c069a" providerId="ADAL" clId="{5110BE73-FFCF-4E99-95AF-BA26AC5B003A}" dt="2023-11-06T14:13:44.372" v="46" actId="1076"/>
          <ac:spMkLst>
            <pc:docMk/>
            <pc:sldMk cId="4165363055" sldId="311"/>
            <ac:spMk id="3" creationId="{CDB4CE18-53D8-0FD2-DCC3-2A0084CF2586}"/>
          </ac:spMkLst>
        </pc:spChg>
        <pc:graphicFrameChg chg="del">
          <ac:chgData name="Pascalle Cup" userId="abbe84a0-611b-406e-b251-e8b4b71c069a" providerId="ADAL" clId="{5110BE73-FFCF-4E99-95AF-BA26AC5B003A}" dt="2023-11-06T14:11:44.102" v="28" actId="478"/>
          <ac:graphicFrameMkLst>
            <pc:docMk/>
            <pc:sldMk cId="4165363055" sldId="311"/>
            <ac:graphicFrameMk id="2" creationId="{5BEDE9F6-EE70-C6BF-299E-670DAF99BA21}"/>
          </ac:graphicFrameMkLst>
        </pc:graphicFrameChg>
        <pc:graphicFrameChg chg="add mod modGraphic">
          <ac:chgData name="Pascalle Cup" userId="abbe84a0-611b-406e-b251-e8b4b71c069a" providerId="ADAL" clId="{5110BE73-FFCF-4E99-95AF-BA26AC5B003A}" dt="2023-11-06T14:14:20.875" v="63" actId="1076"/>
          <ac:graphicFrameMkLst>
            <pc:docMk/>
            <pc:sldMk cId="4165363055" sldId="311"/>
            <ac:graphicFrameMk id="4" creationId="{A618A423-7E83-D4F4-9A3F-578793215066}"/>
          </ac:graphicFrameMkLst>
        </pc:graphicFrameChg>
        <pc:graphicFrameChg chg="add mod modGraphic">
          <ac:chgData name="Pascalle Cup" userId="abbe84a0-611b-406e-b251-e8b4b71c069a" providerId="ADAL" clId="{5110BE73-FFCF-4E99-95AF-BA26AC5B003A}" dt="2023-11-06T14:13:48.371" v="47" actId="1076"/>
          <ac:graphicFrameMkLst>
            <pc:docMk/>
            <pc:sldMk cId="4165363055" sldId="311"/>
            <ac:graphicFrameMk id="5" creationId="{8F2054CD-85BE-EC23-5F12-CAA498D39E37}"/>
          </ac:graphicFrameMkLst>
        </pc:graphicFrameChg>
      </pc:sldChg>
      <pc:sldChg chg="modSp mod">
        <pc:chgData name="Pascalle Cup" userId="abbe84a0-611b-406e-b251-e8b4b71c069a" providerId="ADAL" clId="{5110BE73-FFCF-4E99-95AF-BA26AC5B003A}" dt="2023-11-06T14:15:32.054" v="98" actId="20577"/>
        <pc:sldMkLst>
          <pc:docMk/>
          <pc:sldMk cId="3113000813" sldId="312"/>
        </pc:sldMkLst>
        <pc:spChg chg="mod">
          <ac:chgData name="Pascalle Cup" userId="abbe84a0-611b-406e-b251-e8b4b71c069a" providerId="ADAL" clId="{5110BE73-FFCF-4E99-95AF-BA26AC5B003A}" dt="2023-11-06T14:15:32.054" v="98" actId="20577"/>
          <ac:spMkLst>
            <pc:docMk/>
            <pc:sldMk cId="3113000813" sldId="312"/>
            <ac:spMk id="13" creationId="{BC3B0B6C-7490-49B6-9060-444D61A2630D}"/>
          </ac:spMkLst>
        </pc:spChg>
        <pc:graphicFrameChg chg="modGraphic">
          <ac:chgData name="Pascalle Cup" userId="abbe84a0-611b-406e-b251-e8b4b71c069a" providerId="ADAL" clId="{5110BE73-FFCF-4E99-95AF-BA26AC5B003A}" dt="2023-11-06T14:15:07.325" v="88" actId="113"/>
          <ac:graphicFrameMkLst>
            <pc:docMk/>
            <pc:sldMk cId="3113000813" sldId="312"/>
            <ac:graphicFrameMk id="7" creationId="{E301E4D4-09EB-42FE-AC70-36D3DFBAE62B}"/>
          </ac:graphicFrameMkLst>
        </pc:graphicFrameChg>
      </pc:sldChg>
      <pc:sldChg chg="modSp mod">
        <pc:chgData name="Pascalle Cup" userId="abbe84a0-611b-406e-b251-e8b4b71c069a" providerId="ADAL" clId="{5110BE73-FFCF-4E99-95AF-BA26AC5B003A}" dt="2023-11-06T14:16:42.430" v="102" actId="2711"/>
        <pc:sldMkLst>
          <pc:docMk/>
          <pc:sldMk cId="1639705824" sldId="313"/>
        </pc:sldMkLst>
        <pc:spChg chg="mod">
          <ac:chgData name="Pascalle Cup" userId="abbe84a0-611b-406e-b251-e8b4b71c069a" providerId="ADAL" clId="{5110BE73-FFCF-4E99-95AF-BA26AC5B003A}" dt="2023-11-06T14:16:42.430" v="102" actId="2711"/>
          <ac:spMkLst>
            <pc:docMk/>
            <pc:sldMk cId="1639705824" sldId="313"/>
            <ac:spMk id="4" creationId="{C0F5C9B5-383B-4631-848F-1C9B1E7589C5}"/>
          </ac:spMkLst>
        </pc:spChg>
        <pc:spChg chg="mod">
          <ac:chgData name="Pascalle Cup" userId="abbe84a0-611b-406e-b251-e8b4b71c069a" providerId="ADAL" clId="{5110BE73-FFCF-4E99-95AF-BA26AC5B003A}" dt="2023-11-06T14:16:34.479" v="101" actId="404"/>
          <ac:spMkLst>
            <pc:docMk/>
            <pc:sldMk cId="1639705824" sldId="313"/>
            <ac:spMk id="6" creationId="{089303BE-024D-4A0B-A966-5044F7E7A742}"/>
          </ac:spMkLst>
        </pc:spChg>
      </pc:sldChg>
      <pc:sldChg chg="modSp mod">
        <pc:chgData name="Pascalle Cup" userId="abbe84a0-611b-406e-b251-e8b4b71c069a" providerId="ADAL" clId="{5110BE73-FFCF-4E99-95AF-BA26AC5B003A}" dt="2023-11-06T14:22:32.909" v="213" actId="1076"/>
        <pc:sldMkLst>
          <pc:docMk/>
          <pc:sldMk cId="3844648754" sldId="314"/>
        </pc:sldMkLst>
        <pc:spChg chg="mod">
          <ac:chgData name="Pascalle Cup" userId="abbe84a0-611b-406e-b251-e8b4b71c069a" providerId="ADAL" clId="{5110BE73-FFCF-4E99-95AF-BA26AC5B003A}" dt="2023-11-06T14:22:32.909" v="213" actId="1076"/>
          <ac:spMkLst>
            <pc:docMk/>
            <pc:sldMk cId="3844648754" sldId="314"/>
            <ac:spMk id="5" creationId="{4D8359A4-C4DE-43B3-83D2-FA9CF8FC30E0}"/>
          </ac:spMkLst>
        </pc:spChg>
      </pc:sldChg>
      <pc:sldChg chg="modSp mod">
        <pc:chgData name="Pascalle Cup" userId="abbe84a0-611b-406e-b251-e8b4b71c069a" providerId="ADAL" clId="{5110BE73-FFCF-4E99-95AF-BA26AC5B003A}" dt="2023-11-06T14:16:51.457" v="103" actId="2711"/>
        <pc:sldMkLst>
          <pc:docMk/>
          <pc:sldMk cId="3215926101" sldId="315"/>
        </pc:sldMkLst>
        <pc:spChg chg="mod">
          <ac:chgData name="Pascalle Cup" userId="abbe84a0-611b-406e-b251-e8b4b71c069a" providerId="ADAL" clId="{5110BE73-FFCF-4E99-95AF-BA26AC5B003A}" dt="2023-11-06T14:16:51.457" v="103" actId="2711"/>
          <ac:spMkLst>
            <pc:docMk/>
            <pc:sldMk cId="3215926101" sldId="315"/>
            <ac:spMk id="4" creationId="{5B8F6C63-7287-46EC-9679-BF1762F9CA75}"/>
          </ac:spMkLst>
        </pc:spChg>
      </pc:sldChg>
      <pc:sldChg chg="modSp mod">
        <pc:chgData name="Pascalle Cup" userId="abbe84a0-611b-406e-b251-e8b4b71c069a" providerId="ADAL" clId="{5110BE73-FFCF-4E99-95AF-BA26AC5B003A}" dt="2023-11-06T14:17:10.230" v="106" actId="2711"/>
        <pc:sldMkLst>
          <pc:docMk/>
          <pc:sldMk cId="934415920" sldId="316"/>
        </pc:sldMkLst>
        <pc:spChg chg="mod">
          <ac:chgData name="Pascalle Cup" userId="abbe84a0-611b-406e-b251-e8b4b71c069a" providerId="ADAL" clId="{5110BE73-FFCF-4E99-95AF-BA26AC5B003A}" dt="2023-11-06T14:16:58.154" v="104" actId="2711"/>
          <ac:spMkLst>
            <pc:docMk/>
            <pc:sldMk cId="934415920" sldId="316"/>
            <ac:spMk id="3" creationId="{AF586BA0-08E9-4E02-BEB6-BBB3DDBDADE2}"/>
          </ac:spMkLst>
        </pc:spChg>
        <pc:spChg chg="mod">
          <ac:chgData name="Pascalle Cup" userId="abbe84a0-611b-406e-b251-e8b4b71c069a" providerId="ADAL" clId="{5110BE73-FFCF-4E99-95AF-BA26AC5B003A}" dt="2023-11-06T14:17:03.925" v="105" actId="2711"/>
          <ac:spMkLst>
            <pc:docMk/>
            <pc:sldMk cId="934415920" sldId="316"/>
            <ac:spMk id="7" creationId="{3EDA4C7B-6BB9-4F60-81F3-54558BE3EBAD}"/>
          </ac:spMkLst>
        </pc:spChg>
        <pc:spChg chg="mod">
          <ac:chgData name="Pascalle Cup" userId="abbe84a0-611b-406e-b251-e8b4b71c069a" providerId="ADAL" clId="{5110BE73-FFCF-4E99-95AF-BA26AC5B003A}" dt="2023-11-06T14:17:10.230" v="106" actId="2711"/>
          <ac:spMkLst>
            <pc:docMk/>
            <pc:sldMk cId="934415920" sldId="316"/>
            <ac:spMk id="10" creationId="{3FA39DFA-FDA0-467B-90AF-D95164E06BBE}"/>
          </ac:spMkLst>
        </pc:spChg>
      </pc:sldChg>
      <pc:sldChg chg="modSp">
        <pc:chgData name="Pascalle Cup" userId="abbe84a0-611b-406e-b251-e8b4b71c069a" providerId="ADAL" clId="{5110BE73-FFCF-4E99-95AF-BA26AC5B003A}" dt="2023-11-06T14:17:42.700" v="109" actId="2711"/>
        <pc:sldMkLst>
          <pc:docMk/>
          <pc:sldMk cId="1220915882" sldId="317"/>
        </pc:sldMkLst>
        <pc:spChg chg="mod">
          <ac:chgData name="Pascalle Cup" userId="abbe84a0-611b-406e-b251-e8b4b71c069a" providerId="ADAL" clId="{5110BE73-FFCF-4E99-95AF-BA26AC5B003A}" dt="2023-11-06T14:17:32.024" v="107" actId="2711"/>
          <ac:spMkLst>
            <pc:docMk/>
            <pc:sldMk cId="1220915882" sldId="317"/>
            <ac:spMk id="2" creationId="{E5C8759A-D2BF-4F81-8850-1746BB3D8007}"/>
          </ac:spMkLst>
        </pc:spChg>
        <pc:spChg chg="mod">
          <ac:chgData name="Pascalle Cup" userId="abbe84a0-611b-406e-b251-e8b4b71c069a" providerId="ADAL" clId="{5110BE73-FFCF-4E99-95AF-BA26AC5B003A}" dt="2023-11-06T14:17:38.126" v="108" actId="2711"/>
          <ac:spMkLst>
            <pc:docMk/>
            <pc:sldMk cId="1220915882" sldId="317"/>
            <ac:spMk id="4" creationId="{DF56D588-5BE1-45D9-916C-C747235AC2C6}"/>
          </ac:spMkLst>
        </pc:spChg>
        <pc:spChg chg="mod">
          <ac:chgData name="Pascalle Cup" userId="abbe84a0-611b-406e-b251-e8b4b71c069a" providerId="ADAL" clId="{5110BE73-FFCF-4E99-95AF-BA26AC5B003A}" dt="2023-11-06T14:17:42.700" v="109" actId="2711"/>
          <ac:spMkLst>
            <pc:docMk/>
            <pc:sldMk cId="1220915882" sldId="317"/>
            <ac:spMk id="5" creationId="{940561A8-4A20-4C16-97B6-784D4BB890D7}"/>
          </ac:spMkLst>
        </pc:spChg>
      </pc:sldChg>
      <pc:sldChg chg="modSp mod">
        <pc:chgData name="Pascalle Cup" userId="abbe84a0-611b-406e-b251-e8b4b71c069a" providerId="ADAL" clId="{5110BE73-FFCF-4E99-95AF-BA26AC5B003A}" dt="2023-11-06T14:17:56.061" v="112" actId="2711"/>
        <pc:sldMkLst>
          <pc:docMk/>
          <pc:sldMk cId="1861077543" sldId="318"/>
        </pc:sldMkLst>
        <pc:spChg chg="mod">
          <ac:chgData name="Pascalle Cup" userId="abbe84a0-611b-406e-b251-e8b4b71c069a" providerId="ADAL" clId="{5110BE73-FFCF-4E99-95AF-BA26AC5B003A}" dt="2023-11-06T14:17:50.979" v="110" actId="2711"/>
          <ac:spMkLst>
            <pc:docMk/>
            <pc:sldMk cId="1861077543" sldId="318"/>
            <ac:spMk id="3" creationId="{C87A9BAF-0919-4733-B10D-79C25DD94420}"/>
          </ac:spMkLst>
        </pc:spChg>
        <pc:spChg chg="mod">
          <ac:chgData name="Pascalle Cup" userId="abbe84a0-611b-406e-b251-e8b4b71c069a" providerId="ADAL" clId="{5110BE73-FFCF-4E99-95AF-BA26AC5B003A}" dt="2023-11-06T14:17:56.061" v="112" actId="2711"/>
          <ac:spMkLst>
            <pc:docMk/>
            <pc:sldMk cId="1861077543" sldId="318"/>
            <ac:spMk id="5" creationId="{5CC744D9-F0D6-457D-94D7-A2A83A9D1F5A}"/>
          </ac:spMkLst>
        </pc:spChg>
      </pc:sldChg>
      <pc:sldChg chg="modSp mod">
        <pc:chgData name="Pascalle Cup" userId="abbe84a0-611b-406e-b251-e8b4b71c069a" providerId="ADAL" clId="{5110BE73-FFCF-4E99-95AF-BA26AC5B003A}" dt="2023-11-06T14:18:17.106" v="114" actId="2711"/>
        <pc:sldMkLst>
          <pc:docMk/>
          <pc:sldMk cId="863610876" sldId="319"/>
        </pc:sldMkLst>
        <pc:spChg chg="mod">
          <ac:chgData name="Pascalle Cup" userId="abbe84a0-611b-406e-b251-e8b4b71c069a" providerId="ADAL" clId="{5110BE73-FFCF-4E99-95AF-BA26AC5B003A}" dt="2023-11-06T14:18:09.048" v="113" actId="2711"/>
          <ac:spMkLst>
            <pc:docMk/>
            <pc:sldMk cId="863610876" sldId="319"/>
            <ac:spMk id="3" creationId="{C63A6CA7-EA30-47F8-89A1-47CFAD18770F}"/>
          </ac:spMkLst>
        </pc:spChg>
        <pc:spChg chg="mod">
          <ac:chgData name="Pascalle Cup" userId="abbe84a0-611b-406e-b251-e8b4b71c069a" providerId="ADAL" clId="{5110BE73-FFCF-4E99-95AF-BA26AC5B003A}" dt="2023-11-06T14:18:17.106" v="114" actId="2711"/>
          <ac:spMkLst>
            <pc:docMk/>
            <pc:sldMk cId="863610876" sldId="319"/>
            <ac:spMk id="5" creationId="{2C5B63FE-7338-4221-BA47-5657DDF441EC}"/>
          </ac:spMkLst>
        </pc:spChg>
      </pc:sldChg>
      <pc:sldChg chg="modSp mod">
        <pc:chgData name="Pascalle Cup" userId="abbe84a0-611b-406e-b251-e8b4b71c069a" providerId="ADAL" clId="{5110BE73-FFCF-4E99-95AF-BA26AC5B003A}" dt="2023-11-06T14:18:34.777" v="117" actId="2711"/>
        <pc:sldMkLst>
          <pc:docMk/>
          <pc:sldMk cId="2678557633" sldId="320"/>
        </pc:sldMkLst>
        <pc:spChg chg="mod">
          <ac:chgData name="Pascalle Cup" userId="abbe84a0-611b-406e-b251-e8b4b71c069a" providerId="ADAL" clId="{5110BE73-FFCF-4E99-95AF-BA26AC5B003A}" dt="2023-11-06T14:18:29.918" v="116" actId="2711"/>
          <ac:spMkLst>
            <pc:docMk/>
            <pc:sldMk cId="2678557633" sldId="320"/>
            <ac:spMk id="3" creationId="{786C2A40-9053-4231-92AC-A453A11F8885}"/>
          </ac:spMkLst>
        </pc:spChg>
        <pc:spChg chg="mod">
          <ac:chgData name="Pascalle Cup" userId="abbe84a0-611b-406e-b251-e8b4b71c069a" providerId="ADAL" clId="{5110BE73-FFCF-4E99-95AF-BA26AC5B003A}" dt="2023-11-06T14:18:25.892" v="115" actId="2711"/>
          <ac:spMkLst>
            <pc:docMk/>
            <pc:sldMk cId="2678557633" sldId="320"/>
            <ac:spMk id="4" creationId="{8020A1A1-3771-4B98-B132-2257C6E9B088}"/>
          </ac:spMkLst>
        </pc:spChg>
        <pc:spChg chg="mod">
          <ac:chgData name="Pascalle Cup" userId="abbe84a0-611b-406e-b251-e8b4b71c069a" providerId="ADAL" clId="{5110BE73-FFCF-4E99-95AF-BA26AC5B003A}" dt="2023-11-06T14:18:34.777" v="117" actId="2711"/>
          <ac:spMkLst>
            <pc:docMk/>
            <pc:sldMk cId="2678557633" sldId="320"/>
            <ac:spMk id="7" creationId="{9D9FC6BC-CED1-481E-ABAE-4FE2BE50D959}"/>
          </ac:spMkLst>
        </pc:spChg>
      </pc:sldChg>
      <pc:sldChg chg="modSp mod">
        <pc:chgData name="Pascalle Cup" userId="abbe84a0-611b-406e-b251-e8b4b71c069a" providerId="ADAL" clId="{5110BE73-FFCF-4E99-95AF-BA26AC5B003A}" dt="2023-11-06T14:18:55.541" v="119" actId="2711"/>
        <pc:sldMkLst>
          <pc:docMk/>
          <pc:sldMk cId="4160887642" sldId="321"/>
        </pc:sldMkLst>
        <pc:spChg chg="mod">
          <ac:chgData name="Pascalle Cup" userId="abbe84a0-611b-406e-b251-e8b4b71c069a" providerId="ADAL" clId="{5110BE73-FFCF-4E99-95AF-BA26AC5B003A}" dt="2023-11-06T14:18:55.541" v="119" actId="2711"/>
          <ac:spMkLst>
            <pc:docMk/>
            <pc:sldMk cId="4160887642" sldId="321"/>
            <ac:spMk id="4" creationId="{5CC4F6A7-BCF8-4EDC-B7A6-E65605410094}"/>
          </ac:spMkLst>
        </pc:spChg>
      </pc:sldChg>
      <pc:sldChg chg="modSp mod">
        <pc:chgData name="Pascalle Cup" userId="abbe84a0-611b-406e-b251-e8b4b71c069a" providerId="ADAL" clId="{5110BE73-FFCF-4E99-95AF-BA26AC5B003A}" dt="2023-11-06T14:20:09.451" v="127" actId="20577"/>
        <pc:sldMkLst>
          <pc:docMk/>
          <pc:sldMk cId="481735890" sldId="323"/>
        </pc:sldMkLst>
        <pc:spChg chg="mod">
          <ac:chgData name="Pascalle Cup" userId="abbe84a0-611b-406e-b251-e8b4b71c069a" providerId="ADAL" clId="{5110BE73-FFCF-4E99-95AF-BA26AC5B003A}" dt="2023-11-06T14:20:01.827" v="123" actId="20577"/>
          <ac:spMkLst>
            <pc:docMk/>
            <pc:sldMk cId="481735890" sldId="323"/>
            <ac:spMk id="4" creationId="{C63D5059-7897-4D59-8834-E149D6751E74}"/>
          </ac:spMkLst>
        </pc:spChg>
        <pc:spChg chg="mod">
          <ac:chgData name="Pascalle Cup" userId="abbe84a0-611b-406e-b251-e8b4b71c069a" providerId="ADAL" clId="{5110BE73-FFCF-4E99-95AF-BA26AC5B003A}" dt="2023-11-06T14:20:05.366" v="125" actId="20577"/>
          <ac:spMkLst>
            <pc:docMk/>
            <pc:sldMk cId="481735890" sldId="323"/>
            <ac:spMk id="5" creationId="{6E856E09-4185-4618-A1E9-188950D88E54}"/>
          </ac:spMkLst>
        </pc:spChg>
        <pc:spChg chg="mod">
          <ac:chgData name="Pascalle Cup" userId="abbe84a0-611b-406e-b251-e8b4b71c069a" providerId="ADAL" clId="{5110BE73-FFCF-4E99-95AF-BA26AC5B003A}" dt="2023-11-06T14:20:09.451" v="127" actId="20577"/>
          <ac:spMkLst>
            <pc:docMk/>
            <pc:sldMk cId="481735890" sldId="323"/>
            <ac:spMk id="6" creationId="{2C396A57-2656-4AA3-86B5-528B269D2966}"/>
          </ac:spMkLst>
        </pc:spChg>
        <pc:spChg chg="mod">
          <ac:chgData name="Pascalle Cup" userId="abbe84a0-611b-406e-b251-e8b4b71c069a" providerId="ADAL" clId="{5110BE73-FFCF-4E99-95AF-BA26AC5B003A}" dt="2023-11-06T14:19:57.537" v="121" actId="20577"/>
          <ac:spMkLst>
            <pc:docMk/>
            <pc:sldMk cId="481735890" sldId="323"/>
            <ac:spMk id="7" creationId="{C27A2ACE-59C6-4F08-9926-43DB5C6B096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635E6E-B6AB-47BF-837E-E1B1B324E6D9}" type="datetime1">
              <a:rPr lang="nl-NL" smtClean="0"/>
              <a:t>6-11-2023</a:t>
            </a:fld>
            <a:endParaRPr lang="nl-NL" dirty="0"/>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E3E2DD-2F56-4683-9C33-6689EB9BC2E9}" type="slidenum">
              <a:rPr lang="nl-NL" smtClean="0"/>
              <a:t>‹nr.›</a:t>
            </a:fld>
            <a:endParaRPr lang="nl-NL" dirty="0"/>
          </a:p>
        </p:txBody>
      </p:sp>
    </p:spTree>
    <p:extLst>
      <p:ext uri="{BB962C8B-B14F-4D97-AF65-F5344CB8AC3E}">
        <p14:creationId xmlns:p14="http://schemas.microsoft.com/office/powerpoint/2010/main" val="3141452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noProof="0"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EC0E65-3559-48E0-BEC6-1D86B07E9DA6}" type="datetime1">
              <a:rPr lang="nl-NL" smtClean="0"/>
              <a:pPr/>
              <a:t>6-11-2023</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noProof="0"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nl-NL" noProof="0" dirty="0"/>
              <a:t>Klik om de tekststijlen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noProof="0"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B94953-45DF-4BC3-9BE4-AC0A7CD68A46}" type="slidenum">
              <a:rPr lang="nl-NL" noProof="0" smtClean="0"/>
              <a:t>‹nr.›</a:t>
            </a:fld>
            <a:endParaRPr lang="nl-NL" noProof="0" dirty="0"/>
          </a:p>
        </p:txBody>
      </p:sp>
    </p:spTree>
    <p:extLst>
      <p:ext uri="{BB962C8B-B14F-4D97-AF65-F5344CB8AC3E}">
        <p14:creationId xmlns:p14="http://schemas.microsoft.com/office/powerpoint/2010/main" val="2011440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6B94953-45DF-4BC3-9BE4-AC0A7CD68A46}" type="slidenum">
              <a:rPr lang="nl-NL" smtClean="0"/>
              <a:t>1</a:t>
            </a:fld>
            <a:endParaRPr lang="nl-NL" dirty="0"/>
          </a:p>
        </p:txBody>
      </p:sp>
    </p:spTree>
    <p:extLst>
      <p:ext uri="{BB962C8B-B14F-4D97-AF65-F5344CB8AC3E}">
        <p14:creationId xmlns:p14="http://schemas.microsoft.com/office/powerpoint/2010/main" val="1644112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Koppeling leggen tussen de stage, wat heb je geleerd, waar liep je tegen aan? </a:t>
            </a:r>
          </a:p>
          <a:p>
            <a:r>
              <a:rPr lang="nl-NL" dirty="0"/>
              <a:t>Stappen ‘Verbinden van een nieuwe groep: hoe bouw je aan je autoriteit?’</a:t>
            </a:r>
          </a:p>
          <a:p>
            <a:pPr marL="228600" indent="-228600">
              <a:buAutoNum type="arabicPeriod"/>
            </a:pPr>
            <a:r>
              <a:rPr lang="nl-NL" dirty="0"/>
              <a:t>Ophalen ervaringen stage (zonder door te vragen over ‘hoe ging je daar mee om?’) lastige situaties</a:t>
            </a:r>
          </a:p>
          <a:p>
            <a:pPr marL="228600" indent="-228600">
              <a:buAutoNum type="arabicPeriod"/>
            </a:pPr>
            <a:r>
              <a:rPr lang="nl-NL" dirty="0"/>
              <a:t>Wel ‘hoe was dat voor jou’, lastig he…..laat merken dat je het snapt</a:t>
            </a:r>
          </a:p>
          <a:p>
            <a:pPr marL="228600" indent="-228600">
              <a:buAutoNum type="arabicPeriod"/>
            </a:pPr>
            <a:r>
              <a:rPr lang="nl-NL" dirty="0"/>
              <a:t>Nou, daar gaan we de komende periode mee aan de slag </a:t>
            </a:r>
          </a:p>
          <a:p>
            <a:pPr marL="228600" indent="-228600">
              <a:buAutoNum type="arabicPeriod"/>
            </a:pPr>
            <a:endParaRPr lang="nl-NL"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l-NL" dirty="0"/>
              <a:t>mezelf verder voorstellen </a:t>
            </a:r>
          </a:p>
          <a:p>
            <a:pPr marL="228600" indent="-228600">
              <a:buAutoNum type="arabicPeriod"/>
            </a:pPr>
            <a:endParaRPr lang="nl-NL" dirty="0"/>
          </a:p>
          <a:p>
            <a:pPr marL="228600" indent="-228600">
              <a:buAutoNum type="arabicPeriod"/>
            </a:pPr>
            <a:endParaRPr lang="nl-NL" dirty="0"/>
          </a:p>
          <a:p>
            <a:pPr marL="228600" indent="-228600">
              <a:buAutoNum type="arabicPeriod"/>
            </a:pPr>
            <a:endParaRPr lang="nl-NL" dirty="0"/>
          </a:p>
          <a:p>
            <a:endParaRPr lang="nl-NL" dirty="0"/>
          </a:p>
        </p:txBody>
      </p:sp>
      <p:sp>
        <p:nvSpPr>
          <p:cNvPr id="4" name="Tijdelijke aanduiding voor dianummer 3"/>
          <p:cNvSpPr>
            <a:spLocks noGrp="1"/>
          </p:cNvSpPr>
          <p:nvPr>
            <p:ph type="sldNum" sz="quarter" idx="5"/>
          </p:nvPr>
        </p:nvSpPr>
        <p:spPr/>
        <p:txBody>
          <a:bodyPr/>
          <a:lstStyle/>
          <a:p>
            <a:fld id="{66B94953-45DF-4BC3-9BE4-AC0A7CD68A46}" type="slidenum">
              <a:rPr lang="nl-NL" noProof="0" smtClean="0"/>
              <a:t>2</a:t>
            </a:fld>
            <a:endParaRPr lang="nl-NL" noProof="0" dirty="0"/>
          </a:p>
        </p:txBody>
      </p:sp>
    </p:spTree>
    <p:extLst>
      <p:ext uri="{BB962C8B-B14F-4D97-AF65-F5344CB8AC3E}">
        <p14:creationId xmlns:p14="http://schemas.microsoft.com/office/powerpoint/2010/main" val="2790989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6B94953-45DF-4BC3-9BE4-AC0A7CD68A46}" type="slidenum">
              <a:rPr lang="nl-NL" noProof="0" smtClean="0"/>
              <a:t>4</a:t>
            </a:fld>
            <a:endParaRPr lang="nl-NL" noProof="0" dirty="0"/>
          </a:p>
        </p:txBody>
      </p:sp>
    </p:spTree>
    <p:extLst>
      <p:ext uri="{BB962C8B-B14F-4D97-AF65-F5344CB8AC3E}">
        <p14:creationId xmlns:p14="http://schemas.microsoft.com/office/powerpoint/2010/main" val="916292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6B94953-45DF-4BC3-9BE4-AC0A7CD68A46}" type="slidenum">
              <a:rPr lang="nl-NL" noProof="0" smtClean="0"/>
              <a:t>5</a:t>
            </a:fld>
            <a:endParaRPr lang="nl-NL" noProof="0" dirty="0"/>
          </a:p>
        </p:txBody>
      </p:sp>
    </p:spTree>
    <p:extLst>
      <p:ext uri="{BB962C8B-B14F-4D97-AF65-F5344CB8AC3E}">
        <p14:creationId xmlns:p14="http://schemas.microsoft.com/office/powerpoint/2010/main" val="3312036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6B94953-45DF-4BC3-9BE4-AC0A7CD68A46}" type="slidenum">
              <a:rPr lang="nl-NL" noProof="0" smtClean="0"/>
              <a:t>6</a:t>
            </a:fld>
            <a:endParaRPr lang="nl-NL" noProof="0" dirty="0"/>
          </a:p>
        </p:txBody>
      </p:sp>
    </p:spTree>
    <p:extLst>
      <p:ext uri="{BB962C8B-B14F-4D97-AF65-F5344CB8AC3E}">
        <p14:creationId xmlns:p14="http://schemas.microsoft.com/office/powerpoint/2010/main" val="3742538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6B94953-45DF-4BC3-9BE4-AC0A7CD68A46}" type="slidenum">
              <a:rPr lang="nl-NL" noProof="0" smtClean="0"/>
              <a:t>13</a:t>
            </a:fld>
            <a:endParaRPr lang="nl-NL" noProof="0" dirty="0"/>
          </a:p>
        </p:txBody>
      </p:sp>
    </p:spTree>
    <p:extLst>
      <p:ext uri="{BB962C8B-B14F-4D97-AF65-F5344CB8AC3E}">
        <p14:creationId xmlns:p14="http://schemas.microsoft.com/office/powerpoint/2010/main" val="3259235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6B94953-45DF-4BC3-9BE4-AC0A7CD68A46}" type="slidenum">
              <a:rPr lang="nl-NL" noProof="0" smtClean="0"/>
              <a:t>17</a:t>
            </a:fld>
            <a:endParaRPr lang="nl-NL" noProof="0" dirty="0"/>
          </a:p>
        </p:txBody>
      </p:sp>
    </p:spTree>
    <p:extLst>
      <p:ext uri="{BB962C8B-B14F-4D97-AF65-F5344CB8AC3E}">
        <p14:creationId xmlns:p14="http://schemas.microsoft.com/office/powerpoint/2010/main" val="521340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ctrTitle"/>
          </p:nvPr>
        </p:nvSpPr>
        <p:spPr>
          <a:xfrm>
            <a:off x="1097280" y="758952"/>
            <a:ext cx="10058400" cy="3566160"/>
          </a:xfrm>
        </p:spPr>
        <p:txBody>
          <a:bodyPr rtlCol="0" anchor="b">
            <a:normAutofit/>
          </a:bodyPr>
          <a:lstStyle>
            <a:lvl1pPr algn="l">
              <a:lnSpc>
                <a:spcPct val="90000"/>
              </a:lnSpc>
              <a:defRPr sz="8000" spc="-50" baseline="0">
                <a:solidFill>
                  <a:schemeClr val="tx1">
                    <a:lumMod val="85000"/>
                    <a:lumOff val="15000"/>
                  </a:schemeClr>
                </a:solidFill>
              </a:defRPr>
            </a:lvl1pPr>
          </a:lstStyle>
          <a:p>
            <a:pPr rtl="0"/>
            <a:r>
              <a:rPr lang="nl-NL" noProof="0"/>
              <a:t>Klik om stijl te bewerken</a:t>
            </a:r>
            <a:endParaRPr lang="nl-NL" noProof="0" dirty="0"/>
          </a:p>
        </p:txBody>
      </p:sp>
      <p:sp>
        <p:nvSpPr>
          <p:cNvPr id="3" name="Subtitel 2"/>
          <p:cNvSpPr>
            <a:spLocks noGrp="1"/>
          </p:cNvSpPr>
          <p:nvPr>
            <p:ph type="subTitle" idx="1"/>
          </p:nvPr>
        </p:nvSpPr>
        <p:spPr>
          <a:xfrm>
            <a:off x="1100051" y="4645152"/>
            <a:ext cx="10058400" cy="1143000"/>
          </a:xfrm>
        </p:spPr>
        <p:txBody>
          <a:bodyPr lIns="91440" rIns="91440" rtlCol="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nl-NL" noProof="0"/>
              <a:t>Klikken om de ondertitelstijl van het model te bewerken</a:t>
            </a:r>
            <a:endParaRPr lang="nl-NL" noProof="0" dirty="0"/>
          </a:p>
        </p:txBody>
      </p:sp>
      <p:cxnSp>
        <p:nvCxnSpPr>
          <p:cNvPr id="9" name="Rechte verbindingslijn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Tijdelijke aanduiding voor datum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04736D5B-2965-4D40-8FF5-30EE349E6D96}" type="datetime1">
              <a:rPr lang="nl-NL" noProof="0" smtClean="0"/>
              <a:t>6-11-2023</a:t>
            </a:fld>
            <a:endParaRPr lang="nl-NL" noProof="0" dirty="0"/>
          </a:p>
        </p:txBody>
      </p:sp>
      <p:sp>
        <p:nvSpPr>
          <p:cNvPr id="5" name="Tijdelijke aanduiding voor voettekst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endParaRPr lang="nl-NL" noProof="0" dirty="0"/>
          </a:p>
        </p:txBody>
      </p:sp>
      <p:sp>
        <p:nvSpPr>
          <p:cNvPr id="6" name="Tijdelijke aanduiding voor dianumm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nl-NL" noProof="0" smtClean="0"/>
              <a:t>‹nr.›</a:t>
            </a:fld>
            <a:endParaRPr lang="nl-NL" noProof="0" dirty="0"/>
          </a:p>
        </p:txBody>
      </p:sp>
    </p:spTree>
    <p:extLst>
      <p:ext uri="{BB962C8B-B14F-4D97-AF65-F5344CB8AC3E}">
        <p14:creationId xmlns:p14="http://schemas.microsoft.com/office/powerpoint/2010/main" val="1487293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6-11-2023</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694140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B9E8D4D1-00C4-4E8E-99A5-8D1DF5379DBE}" type="datetimeFigureOut">
              <a:rPr lang="nl-NL" smtClean="0"/>
              <a:t>6-11-2023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pic>
        <p:nvPicPr>
          <p:cNvPr id="7" name="Vormentaal">
            <a:extLst>
              <a:ext uri="{FF2B5EF4-FFF2-40B4-BE49-F238E27FC236}">
                <a16:creationId xmlns:a16="http://schemas.microsoft.com/office/drawing/2014/main" id="{E498F2B3-5F23-4D85-B0F7-4FB40FF3593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0CD14F43-E751-4E68-BC2B-296A229B22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704416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stijl te bewerken</a:t>
            </a:r>
            <a:endParaRPr lang="nl-NL" noProof="0" dirty="0"/>
          </a:p>
        </p:txBody>
      </p:sp>
      <p:sp>
        <p:nvSpPr>
          <p:cNvPr id="3" name="Tijdelijke aanduiding voor inhoud 2"/>
          <p:cNvSpPr>
            <a:spLocks noGrp="1"/>
          </p:cNvSpPr>
          <p:nvPr>
            <p:ph idx="1"/>
          </p:nvPr>
        </p:nvSpPr>
        <p:spPr/>
        <p:txBody>
          <a:bodyPr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7" name="Tijdelijke aanduiding voor datum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F174B1EE-F782-42CB-9138-40A769E63D6F}" type="datetime1">
              <a:rPr lang="nl-NL" noProof="0" smtClean="0"/>
              <a:t>6-11-2023</a:t>
            </a:fld>
            <a:endParaRPr lang="nl-NL" noProof="0" dirty="0"/>
          </a:p>
        </p:txBody>
      </p:sp>
      <p:sp>
        <p:nvSpPr>
          <p:cNvPr id="8" name="Tijdelijke aanduiding voor voettekst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endParaRPr lang="nl-NL" noProof="0" dirty="0"/>
          </a:p>
        </p:txBody>
      </p:sp>
      <p:sp>
        <p:nvSpPr>
          <p:cNvPr id="9" name="Tijdelijke aanduiding voor dianumm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nl-NL" noProof="0" smtClean="0"/>
              <a:t>‹nr.›</a:t>
            </a:fld>
            <a:endParaRPr lang="nl-NL" noProof="0"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title"/>
          </p:nvPr>
        </p:nvSpPr>
        <p:spPr>
          <a:xfrm>
            <a:off x="1097280" y="758952"/>
            <a:ext cx="10058400" cy="3566160"/>
          </a:xfrm>
        </p:spPr>
        <p:txBody>
          <a:bodyPr rtlCol="0" anchor="b" anchorCtr="0">
            <a:normAutofit/>
          </a:bodyPr>
          <a:lstStyle>
            <a:lvl1pPr>
              <a:lnSpc>
                <a:spcPct val="90000"/>
              </a:lnSpc>
              <a:defRPr sz="8000" b="0">
                <a:solidFill>
                  <a:schemeClr val="tx1">
                    <a:lumMod val="85000"/>
                    <a:lumOff val="15000"/>
                  </a:schemeClr>
                </a:solidFill>
              </a:defRPr>
            </a:lvl1pPr>
          </a:lstStyle>
          <a:p>
            <a:pPr rtl="0"/>
            <a:r>
              <a:rPr lang="nl-NL" noProof="0"/>
              <a:t>Klik om stijl te bewerken</a:t>
            </a:r>
            <a:endParaRPr lang="nl-NL" noProof="0" dirty="0"/>
          </a:p>
        </p:txBody>
      </p:sp>
      <p:sp>
        <p:nvSpPr>
          <p:cNvPr id="3" name="Tijdelijke aanduiding voor tekst 2"/>
          <p:cNvSpPr>
            <a:spLocks noGrp="1"/>
          </p:cNvSpPr>
          <p:nvPr>
            <p:ph type="body" idx="1"/>
          </p:nvPr>
        </p:nvSpPr>
        <p:spPr>
          <a:xfrm>
            <a:off x="1097280" y="4663440"/>
            <a:ext cx="10058400" cy="1143000"/>
          </a:xfrm>
        </p:spPr>
        <p:txBody>
          <a:bodyPr lIns="91440" rIns="91440" rtlCol="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nl-NL" noProof="0"/>
              <a:t>Klikken om de tekststijl van het model te bewerken</a:t>
            </a:r>
          </a:p>
        </p:txBody>
      </p:sp>
      <p:cxnSp>
        <p:nvCxnSpPr>
          <p:cNvPr id="9" name="Rechte verbindingslijn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Tijdelijke aanduiding voor datum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p>
            <a:pPr rtl="0"/>
            <a:fld id="{9483CEF7-9FA5-445D-A723-DCC5D8774BBD}" type="datetime1">
              <a:rPr lang="nl-NL" noProof="0" smtClean="0"/>
              <a:t>6-11-2023</a:t>
            </a:fld>
            <a:endParaRPr lang="nl-NL" noProof="0" dirty="0"/>
          </a:p>
        </p:txBody>
      </p:sp>
      <p:sp>
        <p:nvSpPr>
          <p:cNvPr id="8" name="Tijdelijke aanduiding voor voettekst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p>
            <a:pPr rtl="0"/>
            <a:endParaRPr lang="nl-NL" noProof="0" dirty="0"/>
          </a:p>
        </p:txBody>
      </p:sp>
      <p:sp>
        <p:nvSpPr>
          <p:cNvPr id="11" name="Tijdelijke aanduiding voor dianumm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p>
            <a:pPr rtl="0"/>
            <a:fld id="{3A98EE3D-8CD1-4C3F-BD1C-C98C9596463C}" type="slidenum">
              <a:rPr lang="nl-NL" noProof="0" smtClean="0"/>
              <a:t>‹nr.›</a:t>
            </a:fld>
            <a:endParaRPr lang="nl-NL" noProof="0"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el 7"/>
          <p:cNvSpPr>
            <a:spLocks noGrp="1"/>
          </p:cNvSpPr>
          <p:nvPr>
            <p:ph type="title"/>
          </p:nvPr>
        </p:nvSpPr>
        <p:spPr>
          <a:xfrm>
            <a:off x="1097280" y="286603"/>
            <a:ext cx="10058400" cy="1450757"/>
          </a:xfrm>
        </p:spPr>
        <p:txBody>
          <a:bodyPr rtlCol="0"/>
          <a:lstStyle/>
          <a:p>
            <a:pPr rtl="0"/>
            <a:r>
              <a:rPr lang="nl-NL" noProof="0"/>
              <a:t>Klik om stijl te bewerken</a:t>
            </a:r>
            <a:endParaRPr lang="nl-NL" noProof="0" dirty="0"/>
          </a:p>
        </p:txBody>
      </p:sp>
      <p:sp>
        <p:nvSpPr>
          <p:cNvPr id="3" name="Tijdelijke aanduiding voor inhoud 2"/>
          <p:cNvSpPr>
            <a:spLocks noGrp="1"/>
          </p:cNvSpPr>
          <p:nvPr>
            <p:ph sz="half" idx="1"/>
          </p:nvPr>
        </p:nvSpPr>
        <p:spPr>
          <a:xfrm>
            <a:off x="1097280" y="2120900"/>
            <a:ext cx="4639736" cy="3748193"/>
          </a:xfrm>
        </p:spPr>
        <p:txBody>
          <a:bodyPr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4" name="Tijdelijke aanduiding voor inhoud 3"/>
          <p:cNvSpPr>
            <a:spLocks noGrp="1"/>
          </p:cNvSpPr>
          <p:nvPr>
            <p:ph sz="half" idx="2"/>
          </p:nvPr>
        </p:nvSpPr>
        <p:spPr>
          <a:xfrm>
            <a:off x="6515944" y="2120900"/>
            <a:ext cx="4639736" cy="3748194"/>
          </a:xfrm>
        </p:spPr>
        <p:txBody>
          <a:bodyPr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2" name="Tijdelijke aanduiding voor datum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1EBAA2A0-E1C1-4A96-8DE2-8A6B1420BBE3}" type="datetime1">
              <a:rPr lang="nl-NL" noProof="0" smtClean="0"/>
              <a:t>6-11-2023</a:t>
            </a:fld>
            <a:endParaRPr lang="nl-NL" noProof="0" dirty="0"/>
          </a:p>
        </p:txBody>
      </p:sp>
      <p:sp>
        <p:nvSpPr>
          <p:cNvPr id="9" name="Tijdelijke aanduiding voor voettekst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endParaRPr lang="nl-NL" noProof="0" dirty="0"/>
          </a:p>
        </p:txBody>
      </p:sp>
      <p:sp>
        <p:nvSpPr>
          <p:cNvPr id="10" name="Tijdelijke aanduiding voor dianumm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nl-NL" noProof="0" smtClean="0"/>
              <a:t>‹nr.›</a:t>
            </a:fld>
            <a:endParaRPr lang="nl-NL" noProof="0"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el 9"/>
          <p:cNvSpPr>
            <a:spLocks noGrp="1"/>
          </p:cNvSpPr>
          <p:nvPr>
            <p:ph type="title"/>
          </p:nvPr>
        </p:nvSpPr>
        <p:spPr>
          <a:xfrm>
            <a:off x="1097280" y="286603"/>
            <a:ext cx="10058400" cy="1450757"/>
          </a:xfrm>
        </p:spPr>
        <p:txBody>
          <a:bodyPr rtlCol="0"/>
          <a:lstStyle/>
          <a:p>
            <a:pPr rtl="0"/>
            <a:r>
              <a:rPr lang="nl-NL" noProof="0"/>
              <a:t>Klik om stijl te bewerken</a:t>
            </a:r>
            <a:endParaRPr lang="nl-NL" noProof="0" dirty="0"/>
          </a:p>
        </p:txBody>
      </p:sp>
      <p:sp>
        <p:nvSpPr>
          <p:cNvPr id="3" name="Tijdelijke aanduiding voor tekst 2"/>
          <p:cNvSpPr>
            <a:spLocks noGrp="1"/>
          </p:cNvSpPr>
          <p:nvPr>
            <p:ph type="body" idx="1"/>
          </p:nvPr>
        </p:nvSpPr>
        <p:spPr>
          <a:xfrm>
            <a:off x="1097280"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Klikken om de tekststijl van het model te bewerken</a:t>
            </a:r>
          </a:p>
        </p:txBody>
      </p:sp>
      <p:sp>
        <p:nvSpPr>
          <p:cNvPr id="4" name="Tijdelijke aanduiding voor inhoud 3"/>
          <p:cNvSpPr>
            <a:spLocks noGrp="1"/>
          </p:cNvSpPr>
          <p:nvPr>
            <p:ph sz="half" idx="2"/>
          </p:nvPr>
        </p:nvSpPr>
        <p:spPr>
          <a:xfrm>
            <a:off x="1097280" y="2958274"/>
            <a:ext cx="4639736" cy="2910821"/>
          </a:xfrm>
        </p:spPr>
        <p:txBody>
          <a:bodyPr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5" name="Tijdelijke aanduiding voor tekst 4"/>
          <p:cNvSpPr>
            <a:spLocks noGrp="1"/>
          </p:cNvSpPr>
          <p:nvPr>
            <p:ph type="body" sz="quarter" idx="3"/>
          </p:nvPr>
        </p:nvSpPr>
        <p:spPr>
          <a:xfrm>
            <a:off x="6515944"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Klikken om de tekststijl van het model te bewerken</a:t>
            </a:r>
          </a:p>
        </p:txBody>
      </p:sp>
      <p:sp>
        <p:nvSpPr>
          <p:cNvPr id="6" name="Tijdelijke aanduiding voor inhoud 5"/>
          <p:cNvSpPr>
            <a:spLocks noGrp="1"/>
          </p:cNvSpPr>
          <p:nvPr>
            <p:ph sz="quarter" idx="4"/>
          </p:nvPr>
        </p:nvSpPr>
        <p:spPr>
          <a:xfrm>
            <a:off x="6515944" y="2958273"/>
            <a:ext cx="4639736" cy="2910821"/>
          </a:xfrm>
        </p:spPr>
        <p:txBody>
          <a:bodyPr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2" name="Tijdelijke aanduiding voor datum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2A274B85-E1FC-4DD7-95DC-00F84E7CFEAD}" type="datetime1">
              <a:rPr lang="nl-NL" noProof="0" smtClean="0"/>
              <a:t>6-11-2023</a:t>
            </a:fld>
            <a:endParaRPr lang="nl-NL" noProof="0" dirty="0"/>
          </a:p>
        </p:txBody>
      </p:sp>
      <p:sp>
        <p:nvSpPr>
          <p:cNvPr id="11" name="Tijdelijke aanduiding voor voettekst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endParaRPr lang="nl-NL" noProof="0" dirty="0"/>
          </a:p>
        </p:txBody>
      </p:sp>
      <p:sp>
        <p:nvSpPr>
          <p:cNvPr id="12" name="Tijdelijke aanduiding voor dianumm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nl-NL" noProof="0" smtClean="0"/>
              <a:t>‹nr.›</a:t>
            </a:fld>
            <a:endParaRPr lang="nl-NL" noProof="0"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stijl te bewerken</a:t>
            </a:r>
            <a:endParaRPr lang="nl-NL" noProof="0" dirty="0"/>
          </a:p>
        </p:txBody>
      </p:sp>
      <p:sp>
        <p:nvSpPr>
          <p:cNvPr id="6" name="Tijdelijke aanduiding voor datum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BBA6F93B-EB7B-467D-8F50-01AEC11A2E6A}" type="datetime1">
              <a:rPr lang="nl-NL" noProof="0" smtClean="0"/>
              <a:t>6-11-2023</a:t>
            </a:fld>
            <a:endParaRPr lang="nl-NL" noProof="0" dirty="0"/>
          </a:p>
        </p:txBody>
      </p:sp>
      <p:sp>
        <p:nvSpPr>
          <p:cNvPr id="7" name="Tijdelijke aanduiding voor voettekst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endParaRPr lang="nl-NL" noProof="0" dirty="0"/>
          </a:p>
        </p:txBody>
      </p:sp>
      <p:sp>
        <p:nvSpPr>
          <p:cNvPr id="8" name="Tijdelijke aanduiding voor dianumm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nl-NL" noProof="0" smtClean="0"/>
              <a:t>‹nr.›</a:t>
            </a:fld>
            <a:endParaRPr lang="nl-NL" noProof="0"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jdelijke aanduiding voor datum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fld id="{D3CB0B65-CD46-4FFD-8F3C-4D92C11B2468}" type="datetime1">
              <a:rPr lang="nl-NL" noProof="0" smtClean="0"/>
              <a:t>6-11-2023</a:t>
            </a:fld>
            <a:endParaRPr lang="nl-NL" noProof="0" dirty="0"/>
          </a:p>
        </p:txBody>
      </p:sp>
      <p:sp>
        <p:nvSpPr>
          <p:cNvPr id="3" name="Tijdelijke aanduiding voor voettekst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endParaRPr lang="nl-NL" noProof="0" dirty="0"/>
          </a:p>
        </p:txBody>
      </p:sp>
      <p:sp>
        <p:nvSpPr>
          <p:cNvPr id="4" name="Tijdelijke aanduiding voor dianumm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nl-NL" noProof="0" smtClean="0"/>
              <a:t>‹nr.›</a:t>
            </a:fld>
            <a:endParaRPr lang="nl-NL" noProof="0"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title"/>
          </p:nvPr>
        </p:nvSpPr>
        <p:spPr>
          <a:xfrm>
            <a:off x="643466" y="786383"/>
            <a:ext cx="3517567" cy="2093975"/>
          </a:xfrm>
        </p:spPr>
        <p:txBody>
          <a:bodyPr rtlCol="0" anchor="b">
            <a:normAutofit/>
          </a:bodyPr>
          <a:lstStyle>
            <a:lvl1pPr>
              <a:lnSpc>
                <a:spcPct val="90000"/>
              </a:lnSpc>
              <a:defRPr sz="3600" b="0">
                <a:solidFill>
                  <a:srgbClr val="FFFFFF"/>
                </a:solidFill>
              </a:defRPr>
            </a:lvl1pPr>
          </a:lstStyle>
          <a:p>
            <a:pPr rtl="0"/>
            <a:r>
              <a:rPr lang="nl-NL" noProof="0"/>
              <a:t>Klik om stijl te bewerken</a:t>
            </a:r>
            <a:endParaRPr lang="nl-NL" noProof="0" dirty="0"/>
          </a:p>
        </p:txBody>
      </p:sp>
      <p:sp>
        <p:nvSpPr>
          <p:cNvPr id="3" name="Tijdelijke aanduiding voor inhoud 2"/>
          <p:cNvSpPr>
            <a:spLocks noGrp="1"/>
          </p:cNvSpPr>
          <p:nvPr>
            <p:ph idx="1"/>
          </p:nvPr>
        </p:nvSpPr>
        <p:spPr>
          <a:xfrm>
            <a:off x="5458984" y="812799"/>
            <a:ext cx="5928344" cy="5294757"/>
          </a:xfrm>
        </p:spPr>
        <p:txBody>
          <a:bodyPr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4" name="Tijdelijke aanduiding voor tekst 3"/>
          <p:cNvSpPr>
            <a:spLocks noGrp="1"/>
          </p:cNvSpPr>
          <p:nvPr>
            <p:ph type="body" sz="half" idx="2"/>
          </p:nvPr>
        </p:nvSpPr>
        <p:spPr>
          <a:xfrm>
            <a:off x="643465" y="3043050"/>
            <a:ext cx="3517567" cy="3064505"/>
          </a:xfrm>
        </p:spPr>
        <p:txBody>
          <a:bodyPr lIns="91440" rIns="91440" rtlCol="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Klikken om de tekststijl van het model te bewerken</a:t>
            </a:r>
          </a:p>
        </p:txBody>
      </p:sp>
      <p:sp>
        <p:nvSpPr>
          <p:cNvPr id="5" name="Tijdelijke aanduiding voor datum 4"/>
          <p:cNvSpPr>
            <a:spLocks noGrp="1"/>
          </p:cNvSpPr>
          <p:nvPr>
            <p:ph type="dt" sz="half" idx="10"/>
          </p:nvPr>
        </p:nvSpPr>
        <p:spPr>
          <a:xfrm>
            <a:off x="643464" y="6446520"/>
            <a:ext cx="3517568" cy="365125"/>
          </a:xfrm>
        </p:spPr>
        <p:txBody>
          <a:bodyPr rtlCol="0"/>
          <a:lstStyle>
            <a:lvl1pPr algn="l">
              <a:defRPr/>
            </a:lvl1pPr>
          </a:lstStyle>
          <a:p>
            <a:pPr rtl="0"/>
            <a:fld id="{66F101E4-E152-41E1-84EC-3EDAFF36C8C1}" type="datetime1">
              <a:rPr lang="nl-NL" noProof="0" smtClean="0"/>
              <a:t>6-11-2023</a:t>
            </a:fld>
            <a:endParaRPr lang="nl-NL" noProof="0" dirty="0"/>
          </a:p>
        </p:txBody>
      </p:sp>
      <p:sp>
        <p:nvSpPr>
          <p:cNvPr id="6" name="Tijdelijke aanduiding voor voettekst 5"/>
          <p:cNvSpPr>
            <a:spLocks noGrp="1"/>
          </p:cNvSpPr>
          <p:nvPr>
            <p:ph type="ftr" sz="quarter" idx="11"/>
          </p:nvPr>
        </p:nvSpPr>
        <p:spPr>
          <a:xfrm>
            <a:off x="5458983" y="6446520"/>
            <a:ext cx="5334019" cy="365125"/>
          </a:xfrm>
        </p:spPr>
        <p:txBody>
          <a:bodyPr rtlCol="0"/>
          <a:lstStyle>
            <a:lvl1pPr algn="l">
              <a:defRPr>
                <a:solidFill>
                  <a:schemeClr val="tx2"/>
                </a:solidFill>
              </a:defRPr>
            </a:lvl1pPr>
          </a:lstStyle>
          <a:p>
            <a:pPr rtl="0"/>
            <a:endParaRPr lang="nl-NL" noProof="0" dirty="0"/>
          </a:p>
        </p:txBody>
      </p:sp>
      <p:sp>
        <p:nvSpPr>
          <p:cNvPr id="7" name="Tijdelijke aanduiding voor dianummer 6"/>
          <p:cNvSpPr>
            <a:spLocks noGrp="1"/>
          </p:cNvSpPr>
          <p:nvPr>
            <p:ph type="sldNum" sz="quarter" idx="12"/>
          </p:nvPr>
        </p:nvSpPr>
        <p:spPr/>
        <p:txBody>
          <a:bodyPr rtlCol="0"/>
          <a:lstStyle>
            <a:lvl1pPr>
              <a:defRPr>
                <a:solidFill>
                  <a:schemeClr val="tx2"/>
                </a:solidFill>
              </a:defRPr>
            </a:lvl1pPr>
          </a:lstStyle>
          <a:p>
            <a:pPr rtl="0"/>
            <a:fld id="{3A98EE3D-8CD1-4C3F-BD1C-C98C9596463C}" type="slidenum">
              <a:rPr lang="nl-NL" noProof="0" smtClean="0"/>
              <a:pPr rtl="0"/>
              <a:t>‹nr.›</a:t>
            </a:fld>
            <a:endParaRPr lang="nl-NL" noProof="0"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jdelijke aanduiding voor afbeelding 2"/>
          <p:cNvSpPr>
            <a:spLocks noGrp="1" noChangeAspect="1"/>
          </p:cNvSpPr>
          <p:nvPr>
            <p:ph type="pic" idx="1"/>
          </p:nvPr>
        </p:nvSpPr>
        <p:spPr>
          <a:xfrm>
            <a:off x="15" y="0"/>
            <a:ext cx="12191985" cy="4578350"/>
          </a:xfrm>
          <a:solidFill>
            <a:schemeClr val="bg1">
              <a:lumMod val="85000"/>
            </a:schemeClr>
          </a:solidFill>
        </p:spPr>
        <p:txBody>
          <a:bodyPr lIns="457200" tIns="45720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het pictogram als u een afbeelding wilt toevoegen</a:t>
            </a:r>
            <a:endParaRPr lang="nl-NL" noProof="0" dirty="0"/>
          </a:p>
        </p:txBody>
      </p:sp>
      <p:sp>
        <p:nvSpPr>
          <p:cNvPr id="2" name="Titel 1"/>
          <p:cNvSpPr>
            <a:spLocks noGrp="1"/>
          </p:cNvSpPr>
          <p:nvPr>
            <p:ph type="title"/>
          </p:nvPr>
        </p:nvSpPr>
        <p:spPr>
          <a:xfrm>
            <a:off x="1097279" y="4799362"/>
            <a:ext cx="10113645" cy="743682"/>
          </a:xfrm>
        </p:spPr>
        <p:txBody>
          <a:bodyPr tIns="0" bIns="0" rtlCol="0" anchor="b">
            <a:noAutofit/>
          </a:bodyPr>
          <a:lstStyle>
            <a:lvl1pPr>
              <a:defRPr sz="3600" b="0">
                <a:solidFill>
                  <a:srgbClr val="FFFFFF"/>
                </a:solidFill>
              </a:defRPr>
            </a:lvl1pPr>
          </a:lstStyle>
          <a:p>
            <a:pPr rtl="0"/>
            <a:r>
              <a:rPr lang="nl-NL" noProof="0"/>
              <a:t>Klik om stijl te bewerken</a:t>
            </a:r>
            <a:endParaRPr lang="nl-NL" noProof="0" dirty="0"/>
          </a:p>
        </p:txBody>
      </p:sp>
      <p:sp>
        <p:nvSpPr>
          <p:cNvPr id="4" name="Tijdelijke aanduiding voor tekst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Klikken om de tekststijl van het model te bewerken</a:t>
            </a:r>
          </a:p>
        </p:txBody>
      </p:sp>
      <p:sp>
        <p:nvSpPr>
          <p:cNvPr id="5" name="Tijdelijke aanduiding voor datum 4"/>
          <p:cNvSpPr>
            <a:spLocks noGrp="1"/>
          </p:cNvSpPr>
          <p:nvPr>
            <p:ph type="dt" sz="half" idx="10"/>
          </p:nvPr>
        </p:nvSpPr>
        <p:spPr/>
        <p:txBody>
          <a:bodyPr rtlCol="0"/>
          <a:lstStyle>
            <a:lvl1pPr>
              <a:defRPr/>
            </a:lvl1pPr>
          </a:lstStyle>
          <a:p>
            <a:pPr rtl="0"/>
            <a:fld id="{16853A4C-5C46-4003-84B3-7475B84897FA}" type="datetime1">
              <a:rPr lang="nl-NL" noProof="0" smtClean="0"/>
              <a:t>6-11-2023</a:t>
            </a:fld>
            <a:endParaRPr lang="nl-NL" noProof="0" dirty="0"/>
          </a:p>
        </p:txBody>
      </p:sp>
      <p:sp>
        <p:nvSpPr>
          <p:cNvPr id="6" name="Tijdelijke aanduiding voor voettekst 5"/>
          <p:cNvSpPr>
            <a:spLocks noGrp="1"/>
          </p:cNvSpPr>
          <p:nvPr>
            <p:ph type="ftr" sz="quarter" idx="11"/>
          </p:nvPr>
        </p:nvSpPr>
        <p:spPr>
          <a:xfrm>
            <a:off x="1097279" y="6446838"/>
            <a:ext cx="6818262" cy="365125"/>
          </a:xfrm>
        </p:spPr>
        <p:txBody>
          <a:bodyPr rtlCol="0"/>
          <a:lstStyle/>
          <a:p>
            <a:pPr algn="l" rtl="0"/>
            <a:endParaRPr lang="nl-NL" noProof="0" dirty="0"/>
          </a:p>
        </p:txBody>
      </p:sp>
      <p:sp>
        <p:nvSpPr>
          <p:cNvPr id="7" name="Tijdelijke aanduiding voor dianummer 6"/>
          <p:cNvSpPr>
            <a:spLocks noGrp="1"/>
          </p:cNvSpPr>
          <p:nvPr>
            <p:ph type="sldNum" sz="quarter" idx="12"/>
          </p:nvPr>
        </p:nvSpPr>
        <p:spPr/>
        <p:txBody>
          <a:bodyPr rtlCol="0"/>
          <a:lstStyle/>
          <a:p>
            <a:pPr rtl="0"/>
            <a:fld id="{3A98EE3D-8CD1-4C3F-BD1C-C98C9596463C}" type="slidenum">
              <a:rPr lang="nl-NL" noProof="0" smtClean="0"/>
              <a:t>‹nr.›</a:t>
            </a:fld>
            <a:endParaRPr lang="nl-NL" noProof="0"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jdelijke aanduiding voor titel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nl-NL" noProof="0" dirty="0"/>
              <a:t>Klik om de titelstijl van het model te bewerken</a:t>
            </a:r>
          </a:p>
        </p:txBody>
      </p:sp>
      <p:sp>
        <p:nvSpPr>
          <p:cNvPr id="3" name="Tijdelijke aanduiding voor tekst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rtl="0"/>
            <a:r>
              <a:rPr lang="nl-NL" noProof="0" dirty="0"/>
              <a:t>Klik om de tekststijlen van het model te bewerken</a:t>
            </a:r>
          </a:p>
          <a:p>
            <a:pPr lvl="1" rtl="0"/>
            <a:r>
              <a:rPr lang="nl-NL" noProof="0" dirty="0"/>
              <a:t>Tweede niveau</a:t>
            </a:r>
          </a:p>
          <a:p>
            <a:pPr lvl="2" rtl="0"/>
            <a:r>
              <a:rPr lang="nl-NL" noProof="0" dirty="0"/>
              <a:t>Derde niveau</a:t>
            </a:r>
          </a:p>
          <a:p>
            <a:pPr lvl="3" rtl="0"/>
            <a:r>
              <a:rPr lang="nl-NL" noProof="0" dirty="0"/>
              <a:t>Vierde niveau</a:t>
            </a:r>
          </a:p>
          <a:p>
            <a:pPr lvl="4" rtl="0"/>
            <a:r>
              <a:rPr lang="nl-NL" noProof="0" dirty="0"/>
              <a:t>Vijfde niveau</a:t>
            </a:r>
          </a:p>
        </p:txBody>
      </p:sp>
      <p:sp>
        <p:nvSpPr>
          <p:cNvPr id="4" name="Tijdelijke aanduiding voor datum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pPr rtl="0"/>
            <a:fld id="{339AEC41-D78A-42D4-BC1C-9858B0DE8185}" type="datetime1">
              <a:rPr lang="nl-NL" noProof="0" smtClean="0"/>
              <a:t>6-11-2023</a:t>
            </a:fld>
            <a:endParaRPr lang="nl-NL" noProof="0" dirty="0"/>
          </a:p>
        </p:txBody>
      </p:sp>
      <p:sp>
        <p:nvSpPr>
          <p:cNvPr id="5" name="Tijdelijke aanduiding voor voettekst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pPr rtl="0"/>
            <a:endParaRPr lang="nl-NL" noProof="0" dirty="0"/>
          </a:p>
        </p:txBody>
      </p:sp>
      <p:sp>
        <p:nvSpPr>
          <p:cNvPr id="6" name="Tijdelijke aanduiding voor dianumm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pPr rtl="0"/>
            <a:fld id="{3A98EE3D-8CD1-4C3F-BD1C-C98C9596463C}" type="slidenum">
              <a:rPr lang="nl-NL" noProof="0" smtClean="0"/>
              <a:t>‹nr.›</a:t>
            </a:fld>
            <a:endParaRPr lang="nl-NL" noProof="0" dirty="0"/>
          </a:p>
        </p:txBody>
      </p:sp>
      <p:cxnSp>
        <p:nvCxnSpPr>
          <p:cNvPr id="10" name="Rechte verbindingslijn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6-11-2023</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spTree>
    <p:extLst>
      <p:ext uri="{BB962C8B-B14F-4D97-AF65-F5344CB8AC3E}">
        <p14:creationId xmlns:p14="http://schemas.microsoft.com/office/powerpoint/2010/main" val="689264153"/>
      </p:ext>
    </p:extLst>
  </p:cSld>
  <p:clrMap bg1="lt1" tx1="dk1" bg2="lt2" tx2="dk2" accent1="accent1" accent2="accent2" accent3="accent3" accent4="accent4" accent5="accent5" accent6="accent6" hlink="hlink" folHlink="folHlink"/>
  <p:sldLayoutIdLst>
    <p:sldLayoutId id="2147483678" r:id="rId1"/>
    <p:sldLayoutId id="214748367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vrijwilligerswerk.nl/zoekvrijwilligerswerk/vrijwilligerstesten/default.aspx"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0GGWgS9rgI"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video" Target="https://www.youtube.com/embed/LrKq13PhzBE?feature=oembe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hthoek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dirty="0">
              <a:ln>
                <a:noFill/>
              </a:ln>
              <a:solidFill>
                <a:prstClr val="white"/>
              </a:solidFill>
              <a:effectLst/>
              <a:uLnTx/>
              <a:uFillTx/>
              <a:latin typeface="Speak Pro" panose="020F0502020204030204"/>
              <a:ea typeface="+mn-ea"/>
              <a:cs typeface="+mn-cs"/>
            </a:endParaRPr>
          </a:p>
        </p:txBody>
      </p:sp>
      <p:sp>
        <p:nvSpPr>
          <p:cNvPr id="2" name="Titel 1">
            <a:extLst>
              <a:ext uri="{FF2B5EF4-FFF2-40B4-BE49-F238E27FC236}">
                <a16:creationId xmlns:a16="http://schemas.microsoft.com/office/drawing/2014/main" id="{9AB2EA78-AEB3-469B-9025-3B17201A457B}"/>
              </a:ext>
            </a:extLst>
          </p:cNvPr>
          <p:cNvSpPr>
            <a:spLocks noGrp="1"/>
          </p:cNvSpPr>
          <p:nvPr>
            <p:ph type="ctrTitle"/>
          </p:nvPr>
        </p:nvSpPr>
        <p:spPr>
          <a:xfrm>
            <a:off x="6730000" y="639097"/>
            <a:ext cx="4813072" cy="3494791"/>
          </a:xfrm>
        </p:spPr>
        <p:txBody>
          <a:bodyPr rtlCol="0">
            <a:normAutofit/>
          </a:bodyPr>
          <a:lstStyle/>
          <a:p>
            <a:r>
              <a:rPr lang="nl-NL" dirty="0"/>
              <a:t>Stad en wijk </a:t>
            </a:r>
          </a:p>
        </p:txBody>
      </p:sp>
      <p:sp>
        <p:nvSpPr>
          <p:cNvPr id="3" name="Subtitel 2">
            <a:extLst>
              <a:ext uri="{FF2B5EF4-FFF2-40B4-BE49-F238E27FC236}">
                <a16:creationId xmlns:a16="http://schemas.microsoft.com/office/drawing/2014/main" id="{255E1F2F-E259-4EA8-9FFD-3A10AF541859}"/>
              </a:ext>
            </a:extLst>
          </p:cNvPr>
          <p:cNvSpPr>
            <a:spLocks noGrp="1"/>
          </p:cNvSpPr>
          <p:nvPr>
            <p:ph type="subTitle" idx="1"/>
          </p:nvPr>
        </p:nvSpPr>
        <p:spPr>
          <a:xfrm>
            <a:off x="6729999" y="4455621"/>
            <a:ext cx="4829101" cy="1238616"/>
          </a:xfrm>
        </p:spPr>
        <p:txBody>
          <a:bodyPr rtlCol="0">
            <a:normAutofit/>
          </a:bodyPr>
          <a:lstStyle/>
          <a:p>
            <a:pPr rtl="0"/>
            <a:r>
              <a:rPr lang="nl-NL" dirty="0"/>
              <a:t>Leerjaar 2 periode 2 </a:t>
            </a:r>
          </a:p>
          <a:p>
            <a:pPr rtl="0"/>
            <a:r>
              <a:rPr lang="nl-NL" dirty="0"/>
              <a:t>Les 1 van 13-11-2023 </a:t>
            </a:r>
          </a:p>
        </p:txBody>
      </p:sp>
      <p:pic>
        <p:nvPicPr>
          <p:cNvPr id="6" name="Afbeelding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 y="10"/>
            <a:ext cx="6096000" cy="6857990"/>
          </a:xfrm>
          <a:prstGeom prst="rect">
            <a:avLst/>
          </a:prstGeom>
        </p:spPr>
      </p:pic>
      <p:cxnSp>
        <p:nvCxnSpPr>
          <p:cNvPr id="26" name="Rechte verbindingslijn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91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E5C8759A-D2BF-4F81-8850-1746BB3D8007}"/>
              </a:ext>
            </a:extLst>
          </p:cNvPr>
          <p:cNvSpPr/>
          <p:nvPr/>
        </p:nvSpPr>
        <p:spPr>
          <a:xfrm>
            <a:off x="577685" y="491088"/>
            <a:ext cx="10586302" cy="923330"/>
          </a:xfrm>
          <a:prstGeom prst="rect">
            <a:avLst/>
          </a:prstGeom>
          <a:ln>
            <a:solidFill>
              <a:schemeClr val="accent6"/>
            </a:solidFill>
          </a:ln>
        </p:spPr>
        <p:txBody>
          <a:bodyPr wrap="square">
            <a:spAutoFit/>
          </a:bodyPr>
          <a:lstStyle/>
          <a:p>
            <a:r>
              <a:rPr lang="nl-NL" dirty="0">
                <a:solidFill>
                  <a:schemeClr val="accent1"/>
                </a:solidFill>
                <a:latin typeface="Arial" panose="020B0604020202020204" pitchFamily="34" charset="0"/>
                <a:cs typeface="Arial" panose="020B0604020202020204" pitchFamily="34" charset="0"/>
              </a:rPr>
              <a:t>Voordeel #1</a:t>
            </a:r>
          </a:p>
          <a:p>
            <a:r>
              <a:rPr lang="nl-NL" dirty="0">
                <a:solidFill>
                  <a:srgbClr val="000000"/>
                </a:solidFill>
                <a:latin typeface="Arial" panose="020B0604020202020204" pitchFamily="34" charset="0"/>
                <a:cs typeface="Arial" panose="020B0604020202020204" pitchFamily="34" charset="0"/>
              </a:rPr>
              <a:t>Als eerste en in tijden van bezuinigingen misschien wel cruciaal: de participatiesamenleving is goedkoper dan de verzorgingsstaat. </a:t>
            </a:r>
            <a:endParaRPr lang="nl-NL" b="0" i="0" dirty="0">
              <a:solidFill>
                <a:srgbClr val="000000"/>
              </a:solidFill>
              <a:effectLst/>
              <a:latin typeface="Arial" panose="020B0604020202020204" pitchFamily="34" charset="0"/>
              <a:cs typeface="Arial" panose="020B0604020202020204" pitchFamily="34" charset="0"/>
            </a:endParaRPr>
          </a:p>
        </p:txBody>
      </p:sp>
      <p:sp>
        <p:nvSpPr>
          <p:cNvPr id="4" name="Rechthoek 3">
            <a:extLst>
              <a:ext uri="{FF2B5EF4-FFF2-40B4-BE49-F238E27FC236}">
                <a16:creationId xmlns:a16="http://schemas.microsoft.com/office/drawing/2014/main" id="{DF56D588-5BE1-45D9-916C-C747235AC2C6}"/>
              </a:ext>
            </a:extLst>
          </p:cNvPr>
          <p:cNvSpPr/>
          <p:nvPr/>
        </p:nvSpPr>
        <p:spPr>
          <a:xfrm>
            <a:off x="577685" y="1723340"/>
            <a:ext cx="10586302" cy="2862322"/>
          </a:xfrm>
          <a:prstGeom prst="rect">
            <a:avLst/>
          </a:prstGeom>
          <a:ln>
            <a:solidFill>
              <a:schemeClr val="accent6"/>
            </a:solidFill>
          </a:ln>
        </p:spPr>
        <p:txBody>
          <a:bodyPr wrap="square">
            <a:spAutoFit/>
          </a:bodyPr>
          <a:lstStyle/>
          <a:p>
            <a:r>
              <a:rPr lang="nl-NL" dirty="0">
                <a:solidFill>
                  <a:schemeClr val="accent1"/>
                </a:solidFill>
                <a:latin typeface="Arial" panose="020B0604020202020204" pitchFamily="34" charset="0"/>
                <a:cs typeface="Arial" panose="020B0604020202020204" pitchFamily="34" charset="0"/>
              </a:rPr>
              <a:t>Voordeel #2</a:t>
            </a:r>
          </a:p>
          <a:p>
            <a:r>
              <a:rPr lang="nl-NL" dirty="0">
                <a:solidFill>
                  <a:srgbClr val="000000"/>
                </a:solidFill>
                <a:latin typeface="Arial" panose="020B0604020202020204" pitchFamily="34" charset="0"/>
                <a:cs typeface="Arial" panose="020B0604020202020204" pitchFamily="34" charset="0"/>
              </a:rPr>
              <a:t>In de ideale participatiesamenleving doet iedereen mee, daar waar de verzorgingsstaat juist mensen buiten spel heeft gezet. Wie een ‘vlekje’ had werd goed verzorgd en van een inkomen voorzien om vervolgens achter de geraniums verder te leven. Met eenzaamheid en gevoelens van nutteloosheid als gevolg. In de participatiesamenleving zet iedere burger juist zijn of haar eigen kracht in en doet naar vermogen mee aan de samenleving. Wie een lichamelijke of verstandelijke beperking heeft, ontvangt niet meer automatisch en levenslang een uitkering maar is – met de nodige aanpassingen – actief en doet mee. Ook ouderen blijven zo lang mogelijk actief en wie werkloos is kan gestimuleerd (of gedwongen) worden bij te dragen aan de samenleving. Iedereen draagt bij en niemand zit eenzaam achter de geraniums, dat is het credo.</a:t>
            </a:r>
            <a:endParaRPr lang="nl-NL" b="0" i="0" dirty="0">
              <a:solidFill>
                <a:srgbClr val="000000"/>
              </a:solidFill>
              <a:effectLst/>
              <a:latin typeface="Arial" panose="020B0604020202020204" pitchFamily="34" charset="0"/>
              <a:cs typeface="Arial" panose="020B0604020202020204" pitchFamily="34" charset="0"/>
            </a:endParaRPr>
          </a:p>
        </p:txBody>
      </p:sp>
      <p:sp>
        <p:nvSpPr>
          <p:cNvPr id="5" name="Rechthoek 4">
            <a:extLst>
              <a:ext uri="{FF2B5EF4-FFF2-40B4-BE49-F238E27FC236}">
                <a16:creationId xmlns:a16="http://schemas.microsoft.com/office/drawing/2014/main" id="{940561A8-4A20-4C16-97B6-784D4BB890D7}"/>
              </a:ext>
            </a:extLst>
          </p:cNvPr>
          <p:cNvSpPr/>
          <p:nvPr/>
        </p:nvSpPr>
        <p:spPr>
          <a:xfrm>
            <a:off x="577685" y="4775062"/>
            <a:ext cx="11481849" cy="1477328"/>
          </a:xfrm>
          <a:prstGeom prst="rect">
            <a:avLst/>
          </a:prstGeom>
          <a:ln>
            <a:solidFill>
              <a:schemeClr val="accent6"/>
            </a:solidFill>
          </a:ln>
        </p:spPr>
        <p:txBody>
          <a:bodyPr wrap="square">
            <a:spAutoFit/>
          </a:bodyPr>
          <a:lstStyle/>
          <a:p>
            <a:r>
              <a:rPr lang="nl-NL" dirty="0">
                <a:solidFill>
                  <a:schemeClr val="accent1"/>
                </a:solidFill>
                <a:latin typeface="Arial" panose="020B0604020202020204" pitchFamily="34" charset="0"/>
                <a:cs typeface="Arial" panose="020B0604020202020204" pitchFamily="34" charset="0"/>
              </a:rPr>
              <a:t>Voordeel #3</a:t>
            </a:r>
          </a:p>
          <a:p>
            <a:r>
              <a:rPr lang="nl-NL" dirty="0">
                <a:solidFill>
                  <a:srgbClr val="000000"/>
                </a:solidFill>
                <a:latin typeface="Arial" panose="020B0604020202020204" pitchFamily="34" charset="0"/>
                <a:cs typeface="Arial" panose="020B0604020202020204" pitchFamily="34" charset="0"/>
              </a:rPr>
              <a:t>En een derde voordeel is dat het in de ideale participatiesamenleving meer gaat om de ‘leefwereld’ en minder om de ‘systeemwereld’.</a:t>
            </a:r>
            <a:r>
              <a:rPr lang="nl-NL" dirty="0">
                <a:latin typeface="Arial" panose="020B0604020202020204" pitchFamily="34" charset="0"/>
                <a:cs typeface="Arial" panose="020B0604020202020204" pitchFamily="34" charset="0"/>
              </a:rPr>
              <a:t> De participatiesamenleving richt zich juist op de leefwereld van echte mensen, op actieve burgers. Het is kleinschaliger, informeler, praktischer en gaat gepaard met meer passie en plezier, zo is de gedachte.</a:t>
            </a:r>
            <a:endParaRPr lang="nl-NL" b="0" i="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091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C87A9BAF-0919-4733-B10D-79C25DD94420}"/>
              </a:ext>
            </a:extLst>
          </p:cNvPr>
          <p:cNvSpPr txBox="1"/>
          <p:nvPr/>
        </p:nvSpPr>
        <p:spPr>
          <a:xfrm>
            <a:off x="714375" y="468542"/>
            <a:ext cx="10344150" cy="2739211"/>
          </a:xfrm>
          <a:prstGeom prst="rect">
            <a:avLst/>
          </a:prstGeom>
          <a:noFill/>
        </p:spPr>
        <p:txBody>
          <a:bodyPr wrap="square">
            <a:spAutoFit/>
          </a:bodyPr>
          <a:lstStyle/>
          <a:p>
            <a:pPr algn="l"/>
            <a:r>
              <a:rPr lang="nl-NL" sz="2800" b="0" i="0" dirty="0">
                <a:solidFill>
                  <a:schemeClr val="accent1"/>
                </a:solidFill>
                <a:effectLst/>
                <a:latin typeface="Arial" panose="020B0604020202020204" pitchFamily="34" charset="0"/>
                <a:cs typeface="Arial" panose="020B0604020202020204" pitchFamily="34" charset="0"/>
              </a:rPr>
              <a:t>Ook nadelen benoemen</a:t>
            </a:r>
          </a:p>
          <a:p>
            <a:pPr algn="l"/>
            <a:r>
              <a:rPr lang="nl-NL" b="0" i="0" dirty="0">
                <a:solidFill>
                  <a:srgbClr val="000000"/>
                </a:solidFill>
                <a:effectLst/>
                <a:latin typeface="Arial" panose="020B0604020202020204" pitchFamily="34" charset="0"/>
                <a:cs typeface="Arial" panose="020B0604020202020204" pitchFamily="34" charset="0"/>
              </a:rPr>
              <a:t>Inmiddels begint de participatiesamenleving invulling te krijgen en worden ook de nadelen zichtbaar. Een voorbeeld. Uitgaan van eigen kracht, zoveel mogelijk zelf doen en meedoen naar vermogen lijken uitstekende uitgangspunten. En burgers zullen ongetwijfeld tot veel meer in staat zijn dan de verzorgingsstaat ooit voor mogelijk hield. </a:t>
            </a:r>
            <a:r>
              <a:rPr lang="nl-NL" b="1" i="0" dirty="0">
                <a:solidFill>
                  <a:schemeClr val="accent1"/>
                </a:solidFill>
                <a:effectLst/>
                <a:latin typeface="Arial" panose="020B0604020202020204" pitchFamily="34" charset="0"/>
                <a:cs typeface="Arial" panose="020B0604020202020204" pitchFamily="34" charset="0"/>
              </a:rPr>
              <a:t>Maar we zullen ook moeten accepteren dat sommige kwetsbare mensen – tijdelijk of altijd - helemaal geen familie of ondersteunend netwerk hebben. </a:t>
            </a:r>
            <a:r>
              <a:rPr lang="nl-NL" b="0" i="0" dirty="0">
                <a:solidFill>
                  <a:srgbClr val="000000"/>
                </a:solidFill>
                <a:effectLst/>
                <a:latin typeface="Arial" panose="020B0604020202020204" pitchFamily="34" charset="0"/>
                <a:cs typeface="Arial" panose="020B0604020202020204" pitchFamily="34" charset="0"/>
              </a:rPr>
              <a:t>Gewoon omdat het er niet is, ze het niet kunnen creëren of in stand houden. Professionele zorg en ondersteuning zal dus altijd nodig zijn. Met andere woorden: een bodempje verzorgingsstaat blijft altijd noodzakelijk voor de echt kwetsbaren.</a:t>
            </a:r>
          </a:p>
        </p:txBody>
      </p:sp>
      <p:sp>
        <p:nvSpPr>
          <p:cNvPr id="5" name="Tekstvak 4">
            <a:extLst>
              <a:ext uri="{FF2B5EF4-FFF2-40B4-BE49-F238E27FC236}">
                <a16:creationId xmlns:a16="http://schemas.microsoft.com/office/drawing/2014/main" id="{5CC744D9-F0D6-457D-94D7-A2A83A9D1F5A}"/>
              </a:ext>
            </a:extLst>
          </p:cNvPr>
          <p:cNvSpPr txBox="1"/>
          <p:nvPr/>
        </p:nvSpPr>
        <p:spPr>
          <a:xfrm>
            <a:off x="814387" y="3429000"/>
            <a:ext cx="9725025" cy="2308324"/>
          </a:xfrm>
          <a:prstGeom prst="rect">
            <a:avLst/>
          </a:prstGeom>
          <a:noFill/>
        </p:spPr>
        <p:txBody>
          <a:bodyPr wrap="square">
            <a:spAutoFit/>
          </a:bodyPr>
          <a:lstStyle/>
          <a:p>
            <a:pPr algn="l"/>
            <a:r>
              <a:rPr lang="nl-NL" b="1" i="0" dirty="0">
                <a:solidFill>
                  <a:schemeClr val="accent1"/>
                </a:solidFill>
                <a:effectLst/>
                <a:latin typeface="Arial" panose="020B0604020202020204" pitchFamily="34" charset="0"/>
                <a:cs typeface="Arial" panose="020B0604020202020204" pitchFamily="34" charset="0"/>
              </a:rPr>
              <a:t>De boel in balans houden</a:t>
            </a:r>
          </a:p>
          <a:p>
            <a:pPr algn="l"/>
            <a:r>
              <a:rPr lang="nl-NL" b="0" i="0" dirty="0">
                <a:solidFill>
                  <a:srgbClr val="000000"/>
                </a:solidFill>
                <a:effectLst/>
                <a:latin typeface="Arial" panose="020B0604020202020204" pitchFamily="34" charset="0"/>
                <a:cs typeface="Arial" panose="020B0604020202020204" pitchFamily="34" charset="0"/>
              </a:rPr>
              <a:t>Meer (mantel)zorg en vrijwilligerswerk door burgers betekent ook extra lasten. Welke schouders gaan die lasten dragen? Mannen of vrouwen, werkenden of niet-werkenden, de sterkste schouders of de schouders die toch al bijna bezwijken? Voorvechters van emancipatie wijzen op het gevaar van overbelasting voor vrouwen. Zij zorgen nog steeds meer dan mannen voor de kinderen en het huishouden, verlenen meer mantelzorg en moeten daarnaast ook nog eens economisch zelfstandig worden of blijven. Onder de toenemende druk van de participatiesamenleving zouden zij wel eens kunnen bezwijken.</a:t>
            </a:r>
          </a:p>
        </p:txBody>
      </p:sp>
      <p:pic>
        <p:nvPicPr>
          <p:cNvPr id="7" name="Graphic 6" descr="Badge: 1 met effen opvulling">
            <a:extLst>
              <a:ext uri="{FF2B5EF4-FFF2-40B4-BE49-F238E27FC236}">
                <a16:creationId xmlns:a16="http://schemas.microsoft.com/office/drawing/2014/main" id="{5E832F20-E259-4C9F-B978-5E43BC618F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34700" y="1714500"/>
            <a:ext cx="914400" cy="914400"/>
          </a:xfrm>
          <a:prstGeom prst="rect">
            <a:avLst/>
          </a:prstGeom>
        </p:spPr>
      </p:pic>
      <p:pic>
        <p:nvPicPr>
          <p:cNvPr id="9" name="Graphic 8" descr="Badge met effen opvulling">
            <a:extLst>
              <a:ext uri="{FF2B5EF4-FFF2-40B4-BE49-F238E27FC236}">
                <a16:creationId xmlns:a16="http://schemas.microsoft.com/office/drawing/2014/main" id="{1290BFBE-C05B-4E20-9E30-B1EE66E085E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82200" y="5353050"/>
            <a:ext cx="914400" cy="914400"/>
          </a:xfrm>
          <a:prstGeom prst="rect">
            <a:avLst/>
          </a:prstGeom>
        </p:spPr>
      </p:pic>
    </p:spTree>
    <p:extLst>
      <p:ext uri="{BB962C8B-B14F-4D97-AF65-F5344CB8AC3E}">
        <p14:creationId xmlns:p14="http://schemas.microsoft.com/office/powerpoint/2010/main" val="1861077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C63A6CA7-EA30-47F8-89A1-47CFAD18770F}"/>
              </a:ext>
            </a:extLst>
          </p:cNvPr>
          <p:cNvSpPr txBox="1"/>
          <p:nvPr/>
        </p:nvSpPr>
        <p:spPr>
          <a:xfrm>
            <a:off x="895349" y="807214"/>
            <a:ext cx="9820275" cy="1754326"/>
          </a:xfrm>
          <a:prstGeom prst="rect">
            <a:avLst/>
          </a:prstGeom>
          <a:noFill/>
        </p:spPr>
        <p:txBody>
          <a:bodyPr wrap="square">
            <a:spAutoFit/>
          </a:bodyPr>
          <a:lstStyle/>
          <a:p>
            <a:r>
              <a:rPr lang="nl-NL" b="0" i="0" dirty="0">
                <a:solidFill>
                  <a:srgbClr val="000000"/>
                </a:solidFill>
                <a:effectLst/>
                <a:latin typeface="Arial" panose="020B0604020202020204" pitchFamily="34" charset="0"/>
                <a:cs typeface="Arial" panose="020B0604020202020204" pitchFamily="34" charset="0"/>
              </a:rPr>
              <a:t>Een ander, meer fundamenteel nadeel van de participatiesamenleving is </a:t>
            </a:r>
            <a:r>
              <a:rPr lang="nl-NL" b="1" i="0" dirty="0">
                <a:solidFill>
                  <a:schemeClr val="accent1"/>
                </a:solidFill>
                <a:effectLst/>
                <a:latin typeface="Arial" panose="020B0604020202020204" pitchFamily="34" charset="0"/>
                <a:cs typeface="Arial" panose="020B0604020202020204" pitchFamily="34" charset="0"/>
              </a:rPr>
              <a:t>dat mensen geen recht meer hebben op zorg.</a:t>
            </a:r>
            <a:r>
              <a:rPr lang="nl-NL" b="0" i="0" dirty="0">
                <a:solidFill>
                  <a:srgbClr val="000000"/>
                </a:solidFill>
                <a:effectLst/>
                <a:latin typeface="Arial" panose="020B0604020202020204" pitchFamily="34" charset="0"/>
                <a:cs typeface="Arial" panose="020B0604020202020204" pitchFamily="34" charset="0"/>
              </a:rPr>
              <a:t> Wie in de verzorgingsstaat dankzij dat recht onafhankelijk en zelfstandig door het leven kon gaan, moet nu weer terugvallen op familie en vrienden, vrijwilligers en liefdadigheid. Dat is geen prettig vooruitzicht voor ouderen of mensen met een beperking die zich volwaardig burger voelden. Door de participatiesamenleving behoren zij opeens weer tot de categorie ’afhankelijken’.</a:t>
            </a:r>
            <a:endParaRPr lang="nl-NL" dirty="0">
              <a:latin typeface="Arial" panose="020B0604020202020204" pitchFamily="34" charset="0"/>
              <a:cs typeface="Arial" panose="020B0604020202020204" pitchFamily="34" charset="0"/>
            </a:endParaRPr>
          </a:p>
        </p:txBody>
      </p:sp>
      <p:sp>
        <p:nvSpPr>
          <p:cNvPr id="5" name="Tekstvak 4">
            <a:extLst>
              <a:ext uri="{FF2B5EF4-FFF2-40B4-BE49-F238E27FC236}">
                <a16:creationId xmlns:a16="http://schemas.microsoft.com/office/drawing/2014/main" id="{2C5B63FE-7338-4221-BA47-5657DDF441EC}"/>
              </a:ext>
            </a:extLst>
          </p:cNvPr>
          <p:cNvSpPr txBox="1"/>
          <p:nvPr/>
        </p:nvSpPr>
        <p:spPr>
          <a:xfrm>
            <a:off x="895349" y="3052793"/>
            <a:ext cx="10677526" cy="2585323"/>
          </a:xfrm>
          <a:prstGeom prst="rect">
            <a:avLst/>
          </a:prstGeom>
          <a:noFill/>
        </p:spPr>
        <p:txBody>
          <a:bodyPr wrap="square">
            <a:spAutoFit/>
          </a:bodyPr>
          <a:lstStyle/>
          <a:p>
            <a:pPr algn="l"/>
            <a:r>
              <a:rPr lang="nl-NL" b="1" i="0" dirty="0">
                <a:solidFill>
                  <a:schemeClr val="accent1"/>
                </a:solidFill>
                <a:effectLst/>
                <a:latin typeface="Arial" panose="020B0604020202020204" pitchFamily="34" charset="0"/>
                <a:cs typeface="Arial" panose="020B0604020202020204" pitchFamily="34" charset="0"/>
              </a:rPr>
              <a:t>De overheid mag in de participatiesamenleving wel iets terugdoen voor de actieve burger.</a:t>
            </a:r>
            <a:r>
              <a:rPr lang="nl-NL" b="0" i="0" dirty="0">
                <a:solidFill>
                  <a:srgbClr val="000000"/>
                </a:solidFill>
                <a:effectLst/>
                <a:latin typeface="Arial" panose="020B0604020202020204" pitchFamily="34" charset="0"/>
                <a:cs typeface="Arial" panose="020B0604020202020204" pitchFamily="34" charset="0"/>
              </a:rPr>
              <a:t> Wie zorgt voor kinderen, dementerende schoonmoeder en eenzame buurman, de buurtbarbecue organiseert, de bibliotheek open en het park groen houdt, mag bijvoorbeeld minder regelgeving van de overheid terugverwachten. Iedereen die wel eens een lokaal evenement heeft georganiseerd weet hoeveel overleg, vergunningen en regels daarvoor nodig zijn en hoe frustrerend dat is. Een overheid die minder regels stelt en zich faciliterend opstelt, zal voor veel burgers een randvoorwaarde zijn om actief te worden. Financiële ondersteuning door de overheid zou ook helpen. Want buurtbewoners kunnen wel met z’n allen het buurthuis draaiend houden, maar iemand moet uiteindelijk wel de huur van het pand betalen.</a:t>
            </a:r>
          </a:p>
        </p:txBody>
      </p:sp>
      <p:pic>
        <p:nvPicPr>
          <p:cNvPr id="7" name="Graphic 6" descr="Badge 3 met effen opvulling">
            <a:extLst>
              <a:ext uri="{FF2B5EF4-FFF2-40B4-BE49-F238E27FC236}">
                <a16:creationId xmlns:a16="http://schemas.microsoft.com/office/drawing/2014/main" id="{301E1B17-36AE-4ED5-8EC2-95AEBFDBDA8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25125" y="762684"/>
            <a:ext cx="914400" cy="914400"/>
          </a:xfrm>
          <a:prstGeom prst="rect">
            <a:avLst/>
          </a:prstGeom>
        </p:spPr>
      </p:pic>
      <p:pic>
        <p:nvPicPr>
          <p:cNvPr id="9" name="Graphic 8" descr="Badge 4 met effen opvulling">
            <a:extLst>
              <a:ext uri="{FF2B5EF4-FFF2-40B4-BE49-F238E27FC236}">
                <a16:creationId xmlns:a16="http://schemas.microsoft.com/office/drawing/2014/main" id="{B26FC8B1-DF81-44A3-B09C-1D910BC5DB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25125" y="5362575"/>
            <a:ext cx="914400" cy="914400"/>
          </a:xfrm>
          <a:prstGeom prst="rect">
            <a:avLst/>
          </a:prstGeom>
        </p:spPr>
      </p:pic>
      <p:sp>
        <p:nvSpPr>
          <p:cNvPr id="11" name="Tekstvak 10">
            <a:extLst>
              <a:ext uri="{FF2B5EF4-FFF2-40B4-BE49-F238E27FC236}">
                <a16:creationId xmlns:a16="http://schemas.microsoft.com/office/drawing/2014/main" id="{84AD075B-E45E-4DD2-8FB2-8B1B6FB7A5D9}"/>
              </a:ext>
            </a:extLst>
          </p:cNvPr>
          <p:cNvSpPr txBox="1"/>
          <p:nvPr/>
        </p:nvSpPr>
        <p:spPr>
          <a:xfrm>
            <a:off x="895349" y="6276975"/>
            <a:ext cx="8401050" cy="369332"/>
          </a:xfrm>
          <a:prstGeom prst="rect">
            <a:avLst/>
          </a:prstGeom>
          <a:noFill/>
        </p:spPr>
        <p:txBody>
          <a:bodyPr wrap="square">
            <a:spAutoFit/>
          </a:bodyPr>
          <a:lstStyle/>
          <a:p>
            <a:r>
              <a:rPr lang="nl-NL" dirty="0"/>
              <a:t>Bron = https://www.movisie.nl/artikel/voordelen-participatiesamenleving</a:t>
            </a:r>
          </a:p>
        </p:txBody>
      </p:sp>
    </p:spTree>
    <p:extLst>
      <p:ext uri="{BB962C8B-B14F-4D97-AF65-F5344CB8AC3E}">
        <p14:creationId xmlns:p14="http://schemas.microsoft.com/office/powerpoint/2010/main" val="863610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786C2A40-9053-4231-92AC-A453A11F8885}"/>
              </a:ext>
            </a:extLst>
          </p:cNvPr>
          <p:cNvSpPr txBox="1"/>
          <p:nvPr/>
        </p:nvSpPr>
        <p:spPr>
          <a:xfrm>
            <a:off x="691201" y="819380"/>
            <a:ext cx="8710367" cy="646331"/>
          </a:xfrm>
          <a:prstGeom prst="rect">
            <a:avLst/>
          </a:prstGeom>
          <a:noFill/>
        </p:spPr>
        <p:txBody>
          <a:bodyPr wrap="square" rtlCol="0">
            <a:spAutoFit/>
          </a:bodyPr>
          <a:lstStyle/>
          <a:p>
            <a:r>
              <a:rPr lang="nl-NL" sz="3600" b="1" dirty="0">
                <a:solidFill>
                  <a:schemeClr val="accent1"/>
                </a:solidFill>
                <a:latin typeface="Arial" panose="020B0604020202020204" pitchFamily="34" charset="0"/>
                <a:cs typeface="Arial" panose="020B0604020202020204" pitchFamily="34" charset="0"/>
              </a:rPr>
              <a:t>Vrijwilligerswerk</a:t>
            </a:r>
          </a:p>
        </p:txBody>
      </p:sp>
      <p:sp>
        <p:nvSpPr>
          <p:cNvPr id="4" name="Rechthoek 3">
            <a:extLst>
              <a:ext uri="{FF2B5EF4-FFF2-40B4-BE49-F238E27FC236}">
                <a16:creationId xmlns:a16="http://schemas.microsoft.com/office/drawing/2014/main" id="{8020A1A1-3771-4B98-B132-2257C6E9B088}"/>
              </a:ext>
            </a:extLst>
          </p:cNvPr>
          <p:cNvSpPr/>
          <p:nvPr/>
        </p:nvSpPr>
        <p:spPr>
          <a:xfrm>
            <a:off x="691201" y="1747009"/>
            <a:ext cx="6096000" cy="1815882"/>
          </a:xfrm>
          <a:prstGeom prst="rect">
            <a:avLst/>
          </a:prstGeom>
        </p:spPr>
        <p:txBody>
          <a:bodyPr>
            <a:spAutoFit/>
          </a:bodyPr>
          <a:lstStyle/>
          <a:p>
            <a:r>
              <a:rPr lang="nl-NL" sz="2800" dirty="0">
                <a:latin typeface="Arial" panose="020B0604020202020204" pitchFamily="34" charset="0"/>
                <a:cs typeface="Arial" panose="020B0604020202020204" pitchFamily="34" charset="0"/>
              </a:rPr>
              <a:t>Typen vrijwilligerswerk: </a:t>
            </a:r>
          </a:p>
          <a:p>
            <a:r>
              <a:rPr lang="nl-NL" sz="2800" dirty="0">
                <a:latin typeface="Arial" panose="020B0604020202020204" pitchFamily="34" charset="0"/>
                <a:cs typeface="Arial" panose="020B0604020202020204" pitchFamily="34" charset="0"/>
              </a:rPr>
              <a:t>- Episodisch vrijwilligerswerk </a:t>
            </a:r>
          </a:p>
          <a:p>
            <a:r>
              <a:rPr lang="nl-NL" sz="2800" dirty="0">
                <a:latin typeface="Arial" panose="020B0604020202020204" pitchFamily="34" charset="0"/>
                <a:cs typeface="Arial" panose="020B0604020202020204" pitchFamily="34" charset="0"/>
              </a:rPr>
              <a:t>- Traditioneel vrijwilligerswerk </a:t>
            </a:r>
          </a:p>
          <a:p>
            <a:r>
              <a:rPr lang="nl-NL" sz="2800" dirty="0">
                <a:latin typeface="Arial" panose="020B0604020202020204" pitchFamily="34" charset="0"/>
                <a:cs typeface="Arial" panose="020B0604020202020204" pitchFamily="34" charset="0"/>
              </a:rPr>
              <a:t>- Geleide vrijwilligers</a:t>
            </a:r>
          </a:p>
        </p:txBody>
      </p:sp>
      <p:sp>
        <p:nvSpPr>
          <p:cNvPr id="2" name="Golf 1">
            <a:extLst>
              <a:ext uri="{FF2B5EF4-FFF2-40B4-BE49-F238E27FC236}">
                <a16:creationId xmlns:a16="http://schemas.microsoft.com/office/drawing/2014/main" id="{83BFD163-0713-4FE1-80F1-BF0C1C4C8F4D}"/>
              </a:ext>
            </a:extLst>
          </p:cNvPr>
          <p:cNvSpPr/>
          <p:nvPr/>
        </p:nvSpPr>
        <p:spPr>
          <a:xfrm>
            <a:off x="3461536" y="4575464"/>
            <a:ext cx="2404152" cy="1075718"/>
          </a:xfrm>
          <a:prstGeom prst="wav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t>Opdracht 3: </a:t>
            </a:r>
          </a:p>
        </p:txBody>
      </p:sp>
      <p:sp>
        <p:nvSpPr>
          <p:cNvPr id="7" name="Tekstvak 6">
            <a:extLst>
              <a:ext uri="{FF2B5EF4-FFF2-40B4-BE49-F238E27FC236}">
                <a16:creationId xmlns:a16="http://schemas.microsoft.com/office/drawing/2014/main" id="{9D9FC6BC-CED1-481E-ABAE-4FE2BE50D959}"/>
              </a:ext>
            </a:extLst>
          </p:cNvPr>
          <p:cNvSpPr txBox="1"/>
          <p:nvPr/>
        </p:nvSpPr>
        <p:spPr>
          <a:xfrm>
            <a:off x="6326313" y="4575464"/>
            <a:ext cx="5262937" cy="1569660"/>
          </a:xfrm>
          <a:prstGeom prst="rect">
            <a:avLst/>
          </a:prstGeom>
          <a:noFill/>
        </p:spPr>
        <p:txBody>
          <a:bodyPr wrap="square">
            <a:spAutoFit/>
          </a:bodyPr>
          <a:lstStyle/>
          <a:p>
            <a:r>
              <a:rPr lang="nl-NL" sz="2400" dirty="0">
                <a:latin typeface="Arial" panose="020B0604020202020204" pitchFamily="34" charset="0"/>
                <a:cs typeface="Arial" panose="020B0604020202020204" pitchFamily="34" charset="0"/>
              </a:rPr>
              <a:t>Zoek op de website van NOV en </a:t>
            </a:r>
            <a:r>
              <a:rPr lang="nl-NL" sz="2400" dirty="0" err="1">
                <a:latin typeface="Arial" panose="020B0604020202020204" pitchFamily="34" charset="0"/>
                <a:cs typeface="Arial" panose="020B0604020202020204" pitchFamily="34" charset="0"/>
              </a:rPr>
              <a:t>Movisie</a:t>
            </a:r>
            <a:r>
              <a:rPr lang="nl-NL" sz="2400" dirty="0">
                <a:latin typeface="Arial" panose="020B0604020202020204" pitchFamily="34" charset="0"/>
                <a:cs typeface="Arial" panose="020B0604020202020204" pitchFamily="34" charset="0"/>
              </a:rPr>
              <a:t> naar deze begrippen: we zoeken een definitie en achtergrondinformatie.</a:t>
            </a:r>
          </a:p>
        </p:txBody>
      </p:sp>
    </p:spTree>
    <p:extLst>
      <p:ext uri="{BB962C8B-B14F-4D97-AF65-F5344CB8AC3E}">
        <p14:creationId xmlns:p14="http://schemas.microsoft.com/office/powerpoint/2010/main" val="2678557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108503-6ABD-C3D5-127C-65D06FAE5947}"/>
              </a:ext>
            </a:extLst>
          </p:cNvPr>
          <p:cNvSpPr>
            <a:spLocks noGrp="1"/>
          </p:cNvSpPr>
          <p:nvPr>
            <p:ph type="title"/>
          </p:nvPr>
        </p:nvSpPr>
        <p:spPr/>
        <p:txBody>
          <a:bodyPr/>
          <a:lstStyle/>
          <a:p>
            <a:r>
              <a:rPr lang="nl-NL" dirty="0"/>
              <a:t>Effe testen!  </a:t>
            </a:r>
          </a:p>
        </p:txBody>
      </p:sp>
      <p:sp>
        <p:nvSpPr>
          <p:cNvPr id="4" name="Tekstvak 3">
            <a:extLst>
              <a:ext uri="{FF2B5EF4-FFF2-40B4-BE49-F238E27FC236}">
                <a16:creationId xmlns:a16="http://schemas.microsoft.com/office/drawing/2014/main" id="{426B2E3C-EEA1-725F-AFEC-125FA6459CAA}"/>
              </a:ext>
            </a:extLst>
          </p:cNvPr>
          <p:cNvSpPr txBox="1"/>
          <p:nvPr/>
        </p:nvSpPr>
        <p:spPr>
          <a:xfrm>
            <a:off x="1097280" y="3568482"/>
            <a:ext cx="9546908" cy="369332"/>
          </a:xfrm>
          <a:prstGeom prst="rect">
            <a:avLst/>
          </a:prstGeom>
          <a:noFill/>
        </p:spPr>
        <p:txBody>
          <a:bodyPr wrap="square">
            <a:spAutoFit/>
          </a:bodyPr>
          <a:lstStyle/>
          <a:p>
            <a:r>
              <a:rPr lang="nl-NL" dirty="0">
                <a:hlinkClick r:id="rId2"/>
              </a:rPr>
              <a:t>https://vrijwilligerswerk.nl/zoekvrijwilligerswerk/vrijwilligerstesten/default.aspx</a:t>
            </a:r>
            <a:r>
              <a:rPr lang="nl-NL" dirty="0"/>
              <a:t> </a:t>
            </a:r>
          </a:p>
        </p:txBody>
      </p:sp>
      <p:sp>
        <p:nvSpPr>
          <p:cNvPr id="5" name="Tekstvak 4">
            <a:extLst>
              <a:ext uri="{FF2B5EF4-FFF2-40B4-BE49-F238E27FC236}">
                <a16:creationId xmlns:a16="http://schemas.microsoft.com/office/drawing/2014/main" id="{441BA11B-3C41-1507-84FD-4961389062A1}"/>
              </a:ext>
            </a:extLst>
          </p:cNvPr>
          <p:cNvSpPr txBox="1"/>
          <p:nvPr/>
        </p:nvSpPr>
        <p:spPr>
          <a:xfrm>
            <a:off x="1257300" y="2786063"/>
            <a:ext cx="6657975" cy="369332"/>
          </a:xfrm>
          <a:prstGeom prst="rect">
            <a:avLst/>
          </a:prstGeom>
          <a:noFill/>
        </p:spPr>
        <p:txBody>
          <a:bodyPr wrap="square" rtlCol="0">
            <a:spAutoFit/>
          </a:bodyPr>
          <a:lstStyle/>
          <a:p>
            <a:r>
              <a:rPr lang="nl-NL" dirty="0"/>
              <a:t>Link staat ook in wiki ]: stad en wijk les 1. </a:t>
            </a:r>
          </a:p>
        </p:txBody>
      </p:sp>
    </p:spTree>
    <p:extLst>
      <p:ext uri="{BB962C8B-B14F-4D97-AF65-F5344CB8AC3E}">
        <p14:creationId xmlns:p14="http://schemas.microsoft.com/office/powerpoint/2010/main" val="3736764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F4C36B4F-5380-4E0A-83F2-C4E7037D78E7}"/>
              </a:ext>
            </a:extLst>
          </p:cNvPr>
          <p:cNvSpPr/>
          <p:nvPr/>
        </p:nvSpPr>
        <p:spPr>
          <a:xfrm>
            <a:off x="765177" y="901578"/>
            <a:ext cx="7317452" cy="646331"/>
          </a:xfrm>
          <a:prstGeom prst="rect">
            <a:avLst/>
          </a:prstGeom>
        </p:spPr>
        <p:txBody>
          <a:bodyPr wrap="none">
            <a:spAutoFit/>
          </a:bodyPr>
          <a:lstStyle/>
          <a:p>
            <a:r>
              <a:rPr lang="nl-NL" sz="3600" b="1" dirty="0">
                <a:solidFill>
                  <a:schemeClr val="accent1"/>
                </a:solidFill>
              </a:rPr>
              <a:t>Methodisch werken met vrijwilligers </a:t>
            </a:r>
          </a:p>
        </p:txBody>
      </p:sp>
      <p:sp>
        <p:nvSpPr>
          <p:cNvPr id="4" name="Tekstvak 3">
            <a:extLst>
              <a:ext uri="{FF2B5EF4-FFF2-40B4-BE49-F238E27FC236}">
                <a16:creationId xmlns:a16="http://schemas.microsoft.com/office/drawing/2014/main" id="{5CC4F6A7-BCF8-4EDC-B7A6-E65605410094}"/>
              </a:ext>
            </a:extLst>
          </p:cNvPr>
          <p:cNvSpPr txBox="1"/>
          <p:nvPr/>
        </p:nvSpPr>
        <p:spPr>
          <a:xfrm>
            <a:off x="765177" y="1709166"/>
            <a:ext cx="6862714" cy="3785652"/>
          </a:xfrm>
          <a:prstGeom prst="rect">
            <a:avLst/>
          </a:prstGeom>
          <a:noFill/>
        </p:spPr>
        <p:txBody>
          <a:bodyPr wrap="square" rtlCol="0">
            <a:spAutoFit/>
          </a:bodyPr>
          <a:lstStyle/>
          <a:p>
            <a:r>
              <a:rPr lang="nl-NL" sz="2400" b="1" dirty="0">
                <a:latin typeface="Arial" panose="020B0604020202020204" pitchFamily="34" charset="0"/>
                <a:cs typeface="Arial" panose="020B0604020202020204" pitchFamily="34" charset="0"/>
              </a:rPr>
              <a:t>1. Door goed Vrijwilligersbeleid te maken: </a:t>
            </a:r>
          </a:p>
          <a:p>
            <a:pPr marL="342900" indent="-342900">
              <a:buFont typeface="Arial" panose="020B0604020202020204" pitchFamily="34" charset="0"/>
              <a:buChar char="•"/>
            </a:pPr>
            <a:r>
              <a:rPr lang="nl-NL" sz="2400" dirty="0">
                <a:latin typeface="Arial" panose="020B0604020202020204" pitchFamily="34" charset="0"/>
                <a:cs typeface="Arial" panose="020B0604020202020204" pitchFamily="34" charset="0"/>
              </a:rPr>
              <a:t>Visie en missie</a:t>
            </a:r>
          </a:p>
          <a:p>
            <a:pPr marL="342900" indent="-342900">
              <a:buFont typeface="Arial" panose="020B0604020202020204" pitchFamily="34" charset="0"/>
              <a:buChar char="•"/>
            </a:pPr>
            <a:r>
              <a:rPr lang="nl-NL" sz="2400" dirty="0">
                <a:latin typeface="Arial" panose="020B0604020202020204" pitchFamily="34" charset="0"/>
                <a:cs typeface="Arial" panose="020B0604020202020204" pitchFamily="34" charset="0"/>
              </a:rPr>
              <a:t>Lange termijn plan</a:t>
            </a:r>
          </a:p>
          <a:p>
            <a:pPr marL="342900" indent="-342900">
              <a:buFont typeface="Arial" panose="020B0604020202020204" pitchFamily="34" charset="0"/>
              <a:buChar char="•"/>
            </a:pPr>
            <a:r>
              <a:rPr lang="nl-NL" sz="2400" dirty="0">
                <a:latin typeface="Arial" panose="020B0604020202020204" pitchFamily="34" charset="0"/>
                <a:cs typeface="Arial" panose="020B0604020202020204" pitchFamily="34" charset="0"/>
              </a:rPr>
              <a:t>Vinden en binden vrijwilligers</a:t>
            </a:r>
          </a:p>
          <a:p>
            <a:pPr marL="342900" indent="-342900">
              <a:buFont typeface="Arial" panose="020B0604020202020204" pitchFamily="34" charset="0"/>
              <a:buChar char="•"/>
            </a:pPr>
            <a:r>
              <a:rPr lang="nl-NL" sz="2400" dirty="0">
                <a:latin typeface="Arial" panose="020B0604020202020204" pitchFamily="34" charset="0"/>
                <a:cs typeface="Arial" panose="020B0604020202020204" pitchFamily="34" charset="0"/>
              </a:rPr>
              <a:t>Managen van verwachtingen</a:t>
            </a:r>
          </a:p>
          <a:p>
            <a:pPr marL="342900" indent="-342900">
              <a:buFont typeface="Arial" panose="020B0604020202020204" pitchFamily="34" charset="0"/>
              <a:buChar char="•"/>
            </a:pPr>
            <a:r>
              <a:rPr lang="nl-NL" sz="2400" dirty="0">
                <a:latin typeface="Arial" panose="020B0604020202020204" pitchFamily="34" charset="0"/>
                <a:cs typeface="Arial" panose="020B0604020202020204" pitchFamily="34" charset="0"/>
              </a:rPr>
              <a:t>Begeleiden en structuur bieden</a:t>
            </a:r>
          </a:p>
          <a:p>
            <a:pPr marL="342900" indent="-342900">
              <a:buFont typeface="Arial" panose="020B0604020202020204" pitchFamily="34" charset="0"/>
              <a:buChar char="•"/>
            </a:pPr>
            <a:r>
              <a:rPr lang="nl-NL" sz="2400" dirty="0">
                <a:latin typeface="Arial" panose="020B0604020202020204" pitchFamily="34" charset="0"/>
                <a:cs typeface="Arial" panose="020B0604020202020204" pitchFamily="34" charset="0"/>
              </a:rPr>
              <a:t>Financiën en verzekeringen </a:t>
            </a:r>
          </a:p>
          <a:p>
            <a:pPr marL="342900" indent="-342900">
              <a:buFont typeface="Arial" panose="020B0604020202020204" pitchFamily="34" charset="0"/>
              <a:buChar char="•"/>
            </a:pPr>
            <a:r>
              <a:rPr lang="nl-NL" sz="2400" dirty="0">
                <a:latin typeface="Arial" panose="020B0604020202020204" pitchFamily="34" charset="0"/>
                <a:cs typeface="Arial" panose="020B0604020202020204" pitchFamily="34" charset="0"/>
              </a:rPr>
              <a:t>Communicatie</a:t>
            </a:r>
          </a:p>
          <a:p>
            <a:pPr marL="342900" indent="-342900">
              <a:buFont typeface="Arial" panose="020B0604020202020204" pitchFamily="34" charset="0"/>
              <a:buChar char="•"/>
            </a:pPr>
            <a:r>
              <a:rPr lang="nl-NL" sz="2400" dirty="0">
                <a:latin typeface="Arial" panose="020B0604020202020204" pitchFamily="34" charset="0"/>
                <a:cs typeface="Arial" panose="020B0604020202020204" pitchFamily="34" charset="0"/>
              </a:rPr>
              <a:t>Samenwerking </a:t>
            </a:r>
          </a:p>
          <a:p>
            <a:pPr marL="342900" indent="-342900">
              <a:buFont typeface="Arial" panose="020B0604020202020204" pitchFamily="34" charset="0"/>
              <a:buChar char="•"/>
            </a:pPr>
            <a:r>
              <a:rPr lang="nl-NL" sz="2400" dirty="0">
                <a:latin typeface="Arial" panose="020B0604020202020204" pitchFamily="34" charset="0"/>
                <a:cs typeface="Arial" panose="020B0604020202020204" pitchFamily="34" charset="0"/>
              </a:rPr>
              <a:t>Leren en ontwikkelen  </a:t>
            </a:r>
          </a:p>
        </p:txBody>
      </p:sp>
      <p:sp>
        <p:nvSpPr>
          <p:cNvPr id="5" name="Ovaal 4">
            <a:extLst>
              <a:ext uri="{FF2B5EF4-FFF2-40B4-BE49-F238E27FC236}">
                <a16:creationId xmlns:a16="http://schemas.microsoft.com/office/drawing/2014/main" id="{BF6CDFE9-773B-4B87-8CE8-62664B8D37C5}"/>
              </a:ext>
            </a:extLst>
          </p:cNvPr>
          <p:cNvSpPr/>
          <p:nvPr/>
        </p:nvSpPr>
        <p:spPr>
          <a:xfrm rot="1155718">
            <a:off x="8571153" y="446937"/>
            <a:ext cx="2073897" cy="1982233"/>
          </a:xfrm>
          <a:prstGeom prst="ellipse">
            <a:avLst/>
          </a:prstGeom>
          <a:solidFill>
            <a:schemeClr val="accent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dirty="0"/>
              <a:t>Beleid</a:t>
            </a:r>
          </a:p>
        </p:txBody>
      </p:sp>
    </p:spTree>
    <p:extLst>
      <p:ext uri="{BB962C8B-B14F-4D97-AF65-F5344CB8AC3E}">
        <p14:creationId xmlns:p14="http://schemas.microsoft.com/office/powerpoint/2010/main" val="4160887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AutoShape 6" descr="House of Control">
            <a:extLst>
              <a:ext uri="{FF2B5EF4-FFF2-40B4-BE49-F238E27FC236}">
                <a16:creationId xmlns:a16="http://schemas.microsoft.com/office/drawing/2014/main" id="{07FACCDC-15CD-4EAB-BD7B-7CD7213A111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4" name="Afbeelding 3">
            <a:extLst>
              <a:ext uri="{FF2B5EF4-FFF2-40B4-BE49-F238E27FC236}">
                <a16:creationId xmlns:a16="http://schemas.microsoft.com/office/drawing/2014/main" id="{9ED4AA8F-C697-42E6-B018-065E4B4FD73E}"/>
              </a:ext>
            </a:extLst>
          </p:cNvPr>
          <p:cNvPicPr>
            <a:picLocks noChangeAspect="1"/>
          </p:cNvPicPr>
          <p:nvPr/>
        </p:nvPicPr>
        <p:blipFill>
          <a:blip r:embed="rId2"/>
          <a:stretch>
            <a:fillRect/>
          </a:stretch>
        </p:blipFill>
        <p:spPr>
          <a:xfrm>
            <a:off x="471487" y="2395537"/>
            <a:ext cx="11249025" cy="2066925"/>
          </a:xfrm>
          <a:prstGeom prst="rect">
            <a:avLst/>
          </a:prstGeom>
        </p:spPr>
      </p:pic>
    </p:spTree>
    <p:extLst>
      <p:ext uri="{BB962C8B-B14F-4D97-AF65-F5344CB8AC3E}">
        <p14:creationId xmlns:p14="http://schemas.microsoft.com/office/powerpoint/2010/main" val="3490353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al 1">
            <a:extLst>
              <a:ext uri="{FF2B5EF4-FFF2-40B4-BE49-F238E27FC236}">
                <a16:creationId xmlns:a16="http://schemas.microsoft.com/office/drawing/2014/main" id="{AA324DEB-A971-4F3E-BF4B-48521B26BB3D}"/>
              </a:ext>
            </a:extLst>
          </p:cNvPr>
          <p:cNvSpPr/>
          <p:nvPr/>
        </p:nvSpPr>
        <p:spPr>
          <a:xfrm>
            <a:off x="937653" y="671561"/>
            <a:ext cx="2073897" cy="1982233"/>
          </a:xfrm>
          <a:prstGeom prst="ellipse">
            <a:avLst/>
          </a:prstGeom>
          <a:solidFill>
            <a:schemeClr val="accent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dirty="0"/>
              <a:t>Beleid</a:t>
            </a:r>
          </a:p>
        </p:txBody>
      </p:sp>
      <p:sp>
        <p:nvSpPr>
          <p:cNvPr id="3" name="Tekstvak 2">
            <a:extLst>
              <a:ext uri="{FF2B5EF4-FFF2-40B4-BE49-F238E27FC236}">
                <a16:creationId xmlns:a16="http://schemas.microsoft.com/office/drawing/2014/main" id="{95BEA58E-A0C2-418C-9F0A-FDCA6993AD23}"/>
              </a:ext>
            </a:extLst>
          </p:cNvPr>
          <p:cNvSpPr txBox="1"/>
          <p:nvPr/>
        </p:nvSpPr>
        <p:spPr>
          <a:xfrm>
            <a:off x="3011550" y="1311964"/>
            <a:ext cx="4015415" cy="707886"/>
          </a:xfrm>
          <a:prstGeom prst="rect">
            <a:avLst/>
          </a:prstGeom>
          <a:noFill/>
        </p:spPr>
        <p:txBody>
          <a:bodyPr wrap="square" rtlCol="0">
            <a:spAutoFit/>
          </a:bodyPr>
          <a:lstStyle/>
          <a:p>
            <a:r>
              <a:rPr lang="nl-NL" sz="4000" dirty="0"/>
              <a:t>MAKEN</a:t>
            </a:r>
          </a:p>
        </p:txBody>
      </p:sp>
      <p:sp>
        <p:nvSpPr>
          <p:cNvPr id="4" name="Tekstvak 3">
            <a:extLst>
              <a:ext uri="{FF2B5EF4-FFF2-40B4-BE49-F238E27FC236}">
                <a16:creationId xmlns:a16="http://schemas.microsoft.com/office/drawing/2014/main" id="{C63D5059-7897-4D59-8834-E149D6751E74}"/>
              </a:ext>
            </a:extLst>
          </p:cNvPr>
          <p:cNvSpPr txBox="1"/>
          <p:nvPr/>
        </p:nvSpPr>
        <p:spPr>
          <a:xfrm>
            <a:off x="576469" y="3234711"/>
            <a:ext cx="3260035" cy="1938992"/>
          </a:xfrm>
          <a:prstGeom prst="rect">
            <a:avLst/>
          </a:prstGeom>
          <a:noFill/>
        </p:spPr>
        <p:txBody>
          <a:bodyPr wrap="square" rtlCol="0">
            <a:spAutoFit/>
          </a:bodyPr>
          <a:lstStyle/>
          <a:p>
            <a:r>
              <a:rPr lang="nl-NL" sz="2400" dirty="0"/>
              <a:t>OPDRACHT A</a:t>
            </a:r>
          </a:p>
          <a:p>
            <a:r>
              <a:rPr lang="nl-NL" sz="2400" dirty="0"/>
              <a:t>Zoek drie methoden die helpen om mensen te betrekken bij het ontwikkelen van beleid</a:t>
            </a:r>
          </a:p>
        </p:txBody>
      </p:sp>
      <p:sp>
        <p:nvSpPr>
          <p:cNvPr id="5" name="Tekstvak 4">
            <a:extLst>
              <a:ext uri="{FF2B5EF4-FFF2-40B4-BE49-F238E27FC236}">
                <a16:creationId xmlns:a16="http://schemas.microsoft.com/office/drawing/2014/main" id="{6E856E09-4185-4618-A1E9-188950D88E54}"/>
              </a:ext>
            </a:extLst>
          </p:cNvPr>
          <p:cNvSpPr txBox="1"/>
          <p:nvPr/>
        </p:nvSpPr>
        <p:spPr>
          <a:xfrm>
            <a:off x="4323518" y="3223289"/>
            <a:ext cx="3260035" cy="2308324"/>
          </a:xfrm>
          <a:prstGeom prst="rect">
            <a:avLst/>
          </a:prstGeom>
          <a:noFill/>
        </p:spPr>
        <p:txBody>
          <a:bodyPr wrap="square" rtlCol="0">
            <a:spAutoFit/>
          </a:bodyPr>
          <a:lstStyle/>
          <a:p>
            <a:r>
              <a:rPr lang="nl-NL" sz="2400" dirty="0"/>
              <a:t>OPDRACHT B</a:t>
            </a:r>
          </a:p>
          <a:p>
            <a:r>
              <a:rPr lang="nl-NL" sz="2400" dirty="0"/>
              <a:t>Zoek 2 voorbeelden van leesbaar en begrijpelijk beleid van maatschappelijke organisaties.</a:t>
            </a:r>
          </a:p>
        </p:txBody>
      </p:sp>
      <p:sp>
        <p:nvSpPr>
          <p:cNvPr id="6" name="Tekstvak 5">
            <a:extLst>
              <a:ext uri="{FF2B5EF4-FFF2-40B4-BE49-F238E27FC236}">
                <a16:creationId xmlns:a16="http://schemas.microsoft.com/office/drawing/2014/main" id="{2C396A57-2656-4AA3-86B5-528B269D2966}"/>
              </a:ext>
            </a:extLst>
          </p:cNvPr>
          <p:cNvSpPr txBox="1"/>
          <p:nvPr/>
        </p:nvSpPr>
        <p:spPr>
          <a:xfrm>
            <a:off x="8355498" y="3234711"/>
            <a:ext cx="3260035" cy="1938992"/>
          </a:xfrm>
          <a:prstGeom prst="rect">
            <a:avLst/>
          </a:prstGeom>
          <a:noFill/>
        </p:spPr>
        <p:txBody>
          <a:bodyPr wrap="square" rtlCol="0">
            <a:spAutoFit/>
          </a:bodyPr>
          <a:lstStyle/>
          <a:p>
            <a:r>
              <a:rPr lang="nl-NL" sz="2400" dirty="0"/>
              <a:t>OPDRACHT C</a:t>
            </a:r>
          </a:p>
          <a:p>
            <a:r>
              <a:rPr lang="nl-NL" sz="2400" dirty="0"/>
              <a:t>Zoek bij Scouting Nederland en het Rode Kruis hoe zij komen tot vrijwilligersbeleid. </a:t>
            </a:r>
          </a:p>
        </p:txBody>
      </p:sp>
      <p:sp>
        <p:nvSpPr>
          <p:cNvPr id="7" name="Golf 6">
            <a:extLst>
              <a:ext uri="{FF2B5EF4-FFF2-40B4-BE49-F238E27FC236}">
                <a16:creationId xmlns:a16="http://schemas.microsoft.com/office/drawing/2014/main" id="{C27A2ACE-59C6-4F08-9926-43DB5C6B0962}"/>
              </a:ext>
            </a:extLst>
          </p:cNvPr>
          <p:cNvSpPr/>
          <p:nvPr/>
        </p:nvSpPr>
        <p:spPr>
          <a:xfrm>
            <a:off x="8649763" y="944132"/>
            <a:ext cx="2404152" cy="1075718"/>
          </a:xfrm>
          <a:prstGeom prst="wav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t>Opdracht 4: </a:t>
            </a:r>
          </a:p>
        </p:txBody>
      </p:sp>
    </p:spTree>
    <p:extLst>
      <p:ext uri="{BB962C8B-B14F-4D97-AF65-F5344CB8AC3E}">
        <p14:creationId xmlns:p14="http://schemas.microsoft.com/office/powerpoint/2010/main" val="481735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D2441F72-7FA9-44FA-931A-AFB72736B386}"/>
              </a:ext>
            </a:extLst>
          </p:cNvPr>
          <p:cNvSpPr txBox="1"/>
          <p:nvPr/>
        </p:nvSpPr>
        <p:spPr>
          <a:xfrm>
            <a:off x="476250" y="764798"/>
            <a:ext cx="6400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F79646"/>
                </a:solidFill>
                <a:effectLst/>
                <a:uLnTx/>
                <a:uFillTx/>
                <a:latin typeface="Calibri"/>
                <a:ea typeface="+mn-ea"/>
                <a:cs typeface="+mn-cs"/>
              </a:rPr>
              <a:t>Opstart</a:t>
            </a:r>
            <a:r>
              <a:rPr kumimoji="0" lang="nl-NL" sz="28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4" name="Rechthoek 3">
            <a:extLst>
              <a:ext uri="{FF2B5EF4-FFF2-40B4-BE49-F238E27FC236}">
                <a16:creationId xmlns:a16="http://schemas.microsoft.com/office/drawing/2014/main" id="{4CE55F1A-0511-4BF7-886B-C700C8A0F7FA}"/>
              </a:ext>
            </a:extLst>
          </p:cNvPr>
          <p:cNvSpPr/>
          <p:nvPr/>
        </p:nvSpPr>
        <p:spPr>
          <a:xfrm>
            <a:off x="2426494" y="954643"/>
            <a:ext cx="2595561" cy="10360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white"/>
                </a:solidFill>
                <a:effectLst/>
                <a:uLnTx/>
                <a:uFillTx/>
                <a:latin typeface="Kristen ITC" panose="03050502040202030202" pitchFamily="66" charset="0"/>
                <a:ea typeface="+mn-ea"/>
                <a:cs typeface="+mn-cs"/>
              </a:rPr>
              <a:t>Hoe gaat het?</a:t>
            </a:r>
          </a:p>
        </p:txBody>
      </p:sp>
      <p:sp>
        <p:nvSpPr>
          <p:cNvPr id="5" name="Ovaal 4">
            <a:extLst>
              <a:ext uri="{FF2B5EF4-FFF2-40B4-BE49-F238E27FC236}">
                <a16:creationId xmlns:a16="http://schemas.microsoft.com/office/drawing/2014/main" id="{651B940D-D268-494C-9A80-E8955BC16D34}"/>
              </a:ext>
            </a:extLst>
          </p:cNvPr>
          <p:cNvSpPr/>
          <p:nvPr/>
        </p:nvSpPr>
        <p:spPr>
          <a:xfrm rot="1116188">
            <a:off x="8558399" y="404801"/>
            <a:ext cx="2874738" cy="205688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srgbClr val="F79646"/>
                </a:solidFill>
                <a:effectLst/>
                <a:uLnTx/>
                <a:uFillTx/>
                <a:latin typeface="Calibri"/>
                <a:ea typeface="+mn-ea"/>
                <a:cs typeface="+mn-cs"/>
              </a:rPr>
              <a:t>Wat gaan we doen in de lessen stad en wijk?</a:t>
            </a:r>
            <a:endParaRPr kumimoji="0" lang="nl-NL" sz="1400" b="0" i="0" u="none" strike="noStrike" kern="1200" cap="none" spc="0" normalizeH="0" baseline="0" noProof="0" dirty="0">
              <a:ln>
                <a:noFill/>
              </a:ln>
              <a:solidFill>
                <a:srgbClr val="F79646"/>
              </a:solidFill>
              <a:effectLst/>
              <a:uLnTx/>
              <a:uFillTx/>
              <a:latin typeface="Calibri"/>
              <a:ea typeface="+mn-ea"/>
              <a:cs typeface="+mn-cs"/>
            </a:endParaRPr>
          </a:p>
        </p:txBody>
      </p:sp>
      <p:sp>
        <p:nvSpPr>
          <p:cNvPr id="6" name="Hart 5">
            <a:extLst>
              <a:ext uri="{FF2B5EF4-FFF2-40B4-BE49-F238E27FC236}">
                <a16:creationId xmlns:a16="http://schemas.microsoft.com/office/drawing/2014/main" id="{C6EFB6B5-928D-40AC-B434-2F3FCFED0AD3}"/>
              </a:ext>
            </a:extLst>
          </p:cNvPr>
          <p:cNvSpPr/>
          <p:nvPr/>
        </p:nvSpPr>
        <p:spPr>
          <a:xfrm>
            <a:off x="7998545" y="3576638"/>
            <a:ext cx="2655095" cy="2562225"/>
          </a:xfrm>
          <a:prstGeom prst="hear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0" i="0" u="none" strike="noStrike" kern="1200" cap="none" spc="0" normalizeH="0" baseline="0" noProof="0" dirty="0">
                <a:ln>
                  <a:noFill/>
                </a:ln>
                <a:solidFill>
                  <a:prstClr val="white"/>
                </a:solidFill>
                <a:effectLst/>
                <a:uLnTx/>
                <a:uFillTx/>
                <a:latin typeface="Calibri"/>
                <a:ea typeface="+mn-ea"/>
                <a:cs typeface="+mn-cs"/>
              </a:rPr>
              <a:t>Hoe was je stage? </a:t>
            </a:r>
          </a:p>
        </p:txBody>
      </p:sp>
      <p:sp>
        <p:nvSpPr>
          <p:cNvPr id="7" name="Bliksemflits 6">
            <a:extLst>
              <a:ext uri="{FF2B5EF4-FFF2-40B4-BE49-F238E27FC236}">
                <a16:creationId xmlns:a16="http://schemas.microsoft.com/office/drawing/2014/main" id="{D5354C52-24A3-4F73-AA4F-33A06AB71EDA}"/>
              </a:ext>
            </a:extLst>
          </p:cNvPr>
          <p:cNvSpPr/>
          <p:nvPr/>
        </p:nvSpPr>
        <p:spPr>
          <a:xfrm>
            <a:off x="476250" y="3681740"/>
            <a:ext cx="4743450" cy="2809548"/>
          </a:xfrm>
          <a:prstGeom prst="lightningBol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dirty="0">
                <a:solidFill>
                  <a:prstClr val="white"/>
                </a:solidFill>
                <a:latin typeface="Calibri"/>
              </a:rPr>
              <a:t>Een </a:t>
            </a:r>
            <a:r>
              <a:rPr kumimoji="0" lang="nl-NL" sz="1800" b="0" i="0" u="none" strike="noStrike" kern="1200" cap="none" spc="0" normalizeH="0" baseline="0" noProof="0" dirty="0">
                <a:ln>
                  <a:noFill/>
                </a:ln>
                <a:solidFill>
                  <a:prstClr val="white"/>
                </a:solidFill>
                <a:effectLst/>
                <a:uLnTx/>
                <a:uFillTx/>
                <a:latin typeface="Calibri"/>
                <a:ea typeface="+mn-ea"/>
                <a:cs typeface="+mn-cs"/>
              </a:rPr>
              <a:t>uur les .. </a:t>
            </a:r>
          </a:p>
        </p:txBody>
      </p:sp>
      <p:sp>
        <p:nvSpPr>
          <p:cNvPr id="8" name="Pijl: links/rechts 7">
            <a:extLst>
              <a:ext uri="{FF2B5EF4-FFF2-40B4-BE49-F238E27FC236}">
                <a16:creationId xmlns:a16="http://schemas.microsoft.com/office/drawing/2014/main" id="{22BCC29D-C3DD-4AAA-877B-CA0306D2FA85}"/>
              </a:ext>
            </a:extLst>
          </p:cNvPr>
          <p:cNvSpPr/>
          <p:nvPr/>
        </p:nvSpPr>
        <p:spPr>
          <a:xfrm>
            <a:off x="363993" y="2652713"/>
            <a:ext cx="4855707" cy="923925"/>
          </a:xfrm>
          <a:prstGeom prst="lef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white"/>
                </a:solidFill>
                <a:effectLst/>
                <a:uLnTx/>
                <a:uFillTx/>
                <a:latin typeface="Calibri"/>
                <a:ea typeface="+mn-ea"/>
                <a:cs typeface="+mn-cs"/>
              </a:rPr>
              <a:t>Koppeling IBS en stad en wijk</a:t>
            </a:r>
          </a:p>
        </p:txBody>
      </p:sp>
      <p:sp>
        <p:nvSpPr>
          <p:cNvPr id="3" name="Ster: 5 punten 2">
            <a:extLst>
              <a:ext uri="{FF2B5EF4-FFF2-40B4-BE49-F238E27FC236}">
                <a16:creationId xmlns:a16="http://schemas.microsoft.com/office/drawing/2014/main" id="{3EE8377E-6537-4CEE-90D5-81603FF1D7C6}"/>
              </a:ext>
            </a:extLst>
          </p:cNvPr>
          <p:cNvSpPr/>
          <p:nvPr/>
        </p:nvSpPr>
        <p:spPr>
          <a:xfrm rot="1111530">
            <a:off x="5532373" y="1750615"/>
            <a:ext cx="2893371" cy="2562225"/>
          </a:xfrm>
          <a:prstGeom prst="star5">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Waarom stad en wijk?</a:t>
            </a:r>
          </a:p>
        </p:txBody>
      </p:sp>
    </p:spTree>
    <p:extLst>
      <p:ext uri="{BB962C8B-B14F-4D97-AF65-F5344CB8AC3E}">
        <p14:creationId xmlns:p14="http://schemas.microsoft.com/office/powerpoint/2010/main" val="279587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AD7A1E74-2150-45BD-8539-A7703471D527}"/>
              </a:ext>
            </a:extLst>
          </p:cNvPr>
          <p:cNvSpPr txBox="1"/>
          <p:nvPr/>
        </p:nvSpPr>
        <p:spPr>
          <a:xfrm>
            <a:off x="887267" y="851315"/>
            <a:ext cx="8859184" cy="5724644"/>
          </a:xfrm>
          <a:prstGeom prst="rect">
            <a:avLst/>
          </a:prstGeom>
          <a:noFill/>
        </p:spPr>
        <p:txBody>
          <a:bodyPr wrap="square" rtlCol="0" anchor="t">
            <a:spAutoFit/>
          </a:bodyPr>
          <a:lstStyle/>
          <a:p>
            <a:r>
              <a:rPr lang="nl-NL" sz="3600" b="1" dirty="0">
                <a:solidFill>
                  <a:schemeClr val="accent1"/>
                </a:solidFill>
              </a:rPr>
              <a:t>Programma van vandaag:</a:t>
            </a:r>
            <a:endParaRPr lang="nl-NL" sz="3600" b="1" dirty="0">
              <a:solidFill>
                <a:schemeClr val="accent1"/>
              </a:solidFill>
              <a:cs typeface="Calibri"/>
            </a:endParaRPr>
          </a:p>
          <a:p>
            <a:endParaRPr lang="nl-NL" sz="2400" dirty="0">
              <a:cs typeface="Calibri"/>
            </a:endParaRPr>
          </a:p>
          <a:p>
            <a:r>
              <a:rPr lang="nl-NL" sz="2400" dirty="0">
                <a:cs typeface="Calibri"/>
              </a:rPr>
              <a:t>Koppeling eerste twee uur aan Stad en wijk. </a:t>
            </a:r>
          </a:p>
          <a:p>
            <a:endParaRPr lang="nl-NL" sz="2400" dirty="0">
              <a:cs typeface="Calibri"/>
            </a:endParaRPr>
          </a:p>
          <a:p>
            <a:pPr marL="342900" indent="-342900">
              <a:buAutoNum type="arabicParenR"/>
            </a:pPr>
            <a:r>
              <a:rPr lang="nl-NL" sz="2400" dirty="0"/>
              <a:t>Uitleg over deze periode, deze les en de begrippen die we behandelen</a:t>
            </a:r>
          </a:p>
          <a:p>
            <a:pPr marL="342900" indent="-342900">
              <a:buAutoNum type="arabicParenR"/>
            </a:pPr>
            <a:r>
              <a:rPr lang="nl-NL" sz="2400" dirty="0"/>
              <a:t>Participatiesamenleving </a:t>
            </a:r>
          </a:p>
          <a:p>
            <a:pPr marL="342900" indent="-342900">
              <a:buAutoNum type="arabicParenR"/>
            </a:pPr>
            <a:r>
              <a:rPr lang="nl-NL" sz="2400" dirty="0"/>
              <a:t>Vrijwilligerswerk </a:t>
            </a:r>
          </a:p>
          <a:p>
            <a:r>
              <a:rPr lang="nl-NL" sz="2400" dirty="0">
                <a:cs typeface="Calibri"/>
              </a:rPr>
              <a:t>4) Afronding met rondje vragen. </a:t>
            </a:r>
          </a:p>
          <a:p>
            <a:pPr marL="342900" indent="-342900">
              <a:buAutoNum type="arabicParenR"/>
            </a:pPr>
            <a:endParaRPr lang="nl-NL" sz="2400" dirty="0">
              <a:cs typeface="Calibri"/>
            </a:endParaRPr>
          </a:p>
          <a:p>
            <a:pPr marL="342900" indent="-342900">
              <a:buAutoNum type="arabicParenR"/>
            </a:pPr>
            <a:endParaRPr lang="nl-NL" sz="2400" dirty="0">
              <a:cs typeface="Calibri"/>
            </a:endParaRPr>
          </a:p>
          <a:p>
            <a:pPr marL="342900" indent="-342900">
              <a:buAutoNum type="arabicParenR"/>
            </a:pPr>
            <a:endParaRPr lang="nl-NL" dirty="0">
              <a:cs typeface="Calibri"/>
            </a:endParaRPr>
          </a:p>
          <a:p>
            <a:pPr marL="342900" indent="-342900">
              <a:buAutoNum type="arabicParenR"/>
            </a:pPr>
            <a:endParaRPr lang="nl-NL" dirty="0">
              <a:cs typeface="Calibri"/>
            </a:endParaRPr>
          </a:p>
          <a:p>
            <a:pPr marL="342900" indent="-342900">
              <a:buAutoNum type="arabicParenR"/>
            </a:pPr>
            <a:endParaRPr lang="nl-NL" dirty="0">
              <a:cs typeface="Calibri"/>
            </a:endParaRPr>
          </a:p>
          <a:p>
            <a:endParaRPr lang="nl-NL" dirty="0">
              <a:cs typeface="Calibri"/>
            </a:endParaRPr>
          </a:p>
          <a:p>
            <a:endParaRPr lang="nl-NL" dirty="0">
              <a:cs typeface="Calibri"/>
            </a:endParaRPr>
          </a:p>
        </p:txBody>
      </p:sp>
      <p:pic>
        <p:nvPicPr>
          <p:cNvPr id="3" name="Afbeelding 2">
            <a:extLst>
              <a:ext uri="{FF2B5EF4-FFF2-40B4-BE49-F238E27FC236}">
                <a16:creationId xmlns:a16="http://schemas.microsoft.com/office/drawing/2014/main" id="{AB5C59F9-705B-494A-9768-60461F6DB73A}"/>
              </a:ext>
            </a:extLst>
          </p:cNvPr>
          <p:cNvPicPr>
            <a:picLocks noChangeAspect="1"/>
          </p:cNvPicPr>
          <p:nvPr/>
        </p:nvPicPr>
        <p:blipFill>
          <a:blip r:embed="rId2"/>
          <a:stretch>
            <a:fillRect/>
          </a:stretch>
        </p:blipFill>
        <p:spPr>
          <a:xfrm>
            <a:off x="9041561" y="1017270"/>
            <a:ext cx="2691797" cy="38026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0347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jl: links 2">
            <a:extLst>
              <a:ext uri="{FF2B5EF4-FFF2-40B4-BE49-F238E27FC236}">
                <a16:creationId xmlns:a16="http://schemas.microsoft.com/office/drawing/2014/main" id="{CDB4CE18-53D8-0FD2-DCC3-2A0084CF2586}"/>
              </a:ext>
            </a:extLst>
          </p:cNvPr>
          <p:cNvSpPr/>
          <p:nvPr/>
        </p:nvSpPr>
        <p:spPr>
          <a:xfrm>
            <a:off x="9477926" y="5426962"/>
            <a:ext cx="2424223" cy="868832"/>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Onder voorbehoud! </a:t>
            </a:r>
          </a:p>
        </p:txBody>
      </p:sp>
      <p:graphicFrame>
        <p:nvGraphicFramePr>
          <p:cNvPr id="4" name="Tabel 3">
            <a:extLst>
              <a:ext uri="{FF2B5EF4-FFF2-40B4-BE49-F238E27FC236}">
                <a16:creationId xmlns:a16="http://schemas.microsoft.com/office/drawing/2014/main" id="{A618A423-7E83-D4F4-9A3F-578793215066}"/>
              </a:ext>
            </a:extLst>
          </p:cNvPr>
          <p:cNvGraphicFramePr>
            <a:graphicFrameLocks noGrp="1"/>
          </p:cNvGraphicFramePr>
          <p:nvPr>
            <p:extLst>
              <p:ext uri="{D42A27DB-BD31-4B8C-83A1-F6EECF244321}">
                <p14:modId xmlns:p14="http://schemas.microsoft.com/office/powerpoint/2010/main" val="184261262"/>
              </p:ext>
            </p:extLst>
          </p:nvPr>
        </p:nvGraphicFramePr>
        <p:xfrm>
          <a:off x="623137" y="205482"/>
          <a:ext cx="4923083" cy="5484813"/>
        </p:xfrm>
        <a:graphic>
          <a:graphicData uri="http://schemas.openxmlformats.org/drawingml/2006/table">
            <a:tbl>
              <a:tblPr firstRow="1" firstCol="1" bandRow="1"/>
              <a:tblGrid>
                <a:gridCol w="831566">
                  <a:extLst>
                    <a:ext uri="{9D8B030D-6E8A-4147-A177-3AD203B41FA5}">
                      <a16:colId xmlns:a16="http://schemas.microsoft.com/office/drawing/2014/main" val="2282639710"/>
                    </a:ext>
                  </a:extLst>
                </a:gridCol>
                <a:gridCol w="1770776">
                  <a:extLst>
                    <a:ext uri="{9D8B030D-6E8A-4147-A177-3AD203B41FA5}">
                      <a16:colId xmlns:a16="http://schemas.microsoft.com/office/drawing/2014/main" val="183684724"/>
                    </a:ext>
                  </a:extLst>
                </a:gridCol>
                <a:gridCol w="2320741">
                  <a:extLst>
                    <a:ext uri="{9D8B030D-6E8A-4147-A177-3AD203B41FA5}">
                      <a16:colId xmlns:a16="http://schemas.microsoft.com/office/drawing/2014/main" val="1259438153"/>
                    </a:ext>
                  </a:extLst>
                </a:gridCol>
              </a:tblGrid>
              <a:tr h="96592">
                <a:tc>
                  <a:txBody>
                    <a:bodyPr/>
                    <a:lstStyle/>
                    <a:p>
                      <a:pPr>
                        <a:lnSpc>
                          <a:spcPct val="107000"/>
                        </a:lnSpc>
                        <a:spcAft>
                          <a:spcPts val="800"/>
                        </a:spcAft>
                      </a:pPr>
                      <a:r>
                        <a:rPr lang="nl-NL" sz="1100" b="1" kern="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Lesweek</a:t>
                      </a:r>
                      <a:endParaRPr lang="nl-NL"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35410" marR="35410" marT="0" marB="0">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nSpc>
                          <a:spcPct val="107000"/>
                        </a:lnSpc>
                        <a:spcAft>
                          <a:spcPts val="800"/>
                        </a:spcAft>
                      </a:pPr>
                      <a:r>
                        <a:rPr lang="nl-NL" sz="1100" b="1" kern="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Inhoud</a:t>
                      </a:r>
                      <a:endParaRPr lang="nl-NL"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35410" marR="35410"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nSpc>
                          <a:spcPct val="107000"/>
                        </a:lnSpc>
                        <a:spcAft>
                          <a:spcPts val="800"/>
                        </a:spcAft>
                      </a:pPr>
                      <a:r>
                        <a:rPr lang="nl-NL" sz="1100" b="1" kern="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Begrippen</a:t>
                      </a:r>
                      <a:endParaRPr lang="nl-NL"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35410" marR="35410" marT="0" marB="0">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4189898130"/>
                  </a:ext>
                </a:extLst>
              </a:tr>
              <a:tr h="864146">
                <a:tc>
                  <a:txBody>
                    <a:bodyPr/>
                    <a:lstStyle/>
                    <a:p>
                      <a:pPr>
                        <a:lnSpc>
                          <a:spcPct val="107000"/>
                        </a:lnSpc>
                        <a:spcAft>
                          <a:spcPts val="800"/>
                        </a:spcAft>
                      </a:pPr>
                      <a:r>
                        <a:rPr lang="nl-NL" sz="11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 </a:t>
                      </a:r>
                      <a:endParaRPr lang="nl-NL"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1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13-11</a:t>
                      </a:r>
                      <a:endParaRPr lang="nl-NL"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35410" marR="3541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nSpc>
                          <a:spcPct val="107000"/>
                        </a:lnSpc>
                        <a:spcAft>
                          <a:spcPts val="800"/>
                        </a:spcAft>
                      </a:pPr>
                      <a:r>
                        <a:rPr lang="nl-NL" sz="11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 Kennismaking </a:t>
                      </a:r>
                      <a:endParaRPr lang="nl-NL"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1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Terugblik stage</a:t>
                      </a:r>
                      <a:endParaRPr lang="nl-NL"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1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Inventariseren wensen</a:t>
                      </a:r>
                      <a:endParaRPr lang="nl-NL"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1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Intro periode </a:t>
                      </a:r>
                      <a:endParaRPr lang="nl-NL"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100" kern="0">
                          <a:effectLst/>
                          <a:latin typeface="Calibri" panose="020F0502020204030204" pitchFamily="34" charset="0"/>
                          <a:ea typeface="Times New Roman" panose="02020603050405020304" pitchFamily="18" charset="0"/>
                          <a:cs typeface="Times New Roman" panose="02020603050405020304" pitchFamily="18" charset="0"/>
                        </a:rPr>
                        <a:t> </a:t>
                      </a:r>
                      <a:endParaRPr lang="nl-NL"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35410" marR="3541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nSpc>
                          <a:spcPct val="107000"/>
                        </a:lnSpc>
                        <a:spcAft>
                          <a:spcPts val="800"/>
                        </a:spcAft>
                      </a:pPr>
                      <a:r>
                        <a:rPr lang="nl-NL" sz="7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Sociaal ondernemerschap</a:t>
                      </a:r>
                      <a:endParaRPr lang="nl-NL" sz="7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7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Vrijwilligerswerk  (beleid)</a:t>
                      </a:r>
                      <a:endParaRPr lang="nl-NL" sz="7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7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Participatie samenleving</a:t>
                      </a:r>
                      <a:endParaRPr lang="nl-NL" sz="7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7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Episodisch vrijwilligerswerk </a:t>
                      </a:r>
                      <a:endParaRPr lang="nl-NL" sz="7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7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Traditioneel vrijwilligerswerk </a:t>
                      </a:r>
                      <a:endParaRPr lang="nl-NL" sz="7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7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Geleide vrijwilligers</a:t>
                      </a:r>
                      <a:endParaRPr lang="nl-NL" sz="7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5410" marR="3541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650126128"/>
                  </a:ext>
                </a:extLst>
              </a:tr>
              <a:tr h="906573">
                <a:tc>
                  <a:txBody>
                    <a:bodyPr/>
                    <a:lstStyle/>
                    <a:p>
                      <a:pPr>
                        <a:lnSpc>
                          <a:spcPct val="107000"/>
                        </a:lnSpc>
                        <a:spcAft>
                          <a:spcPts val="800"/>
                        </a:spcAft>
                      </a:pPr>
                      <a:r>
                        <a:rPr lang="nl-NL" sz="1100" b="1" kern="0">
                          <a:effectLst/>
                          <a:latin typeface="Calibri" panose="020F0502020204030204" pitchFamily="34" charset="0"/>
                          <a:ea typeface="Times New Roman" panose="02020603050405020304" pitchFamily="18" charset="0"/>
                          <a:cs typeface="Times New Roman" panose="02020603050405020304" pitchFamily="18" charset="0"/>
                        </a:rPr>
                        <a:t>2</a:t>
                      </a:r>
                      <a:endParaRPr lang="nl-NL"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100" b="1" kern="0">
                          <a:effectLst/>
                          <a:latin typeface="Calibri" panose="020F0502020204030204" pitchFamily="34" charset="0"/>
                          <a:ea typeface="Times New Roman" panose="02020603050405020304" pitchFamily="18" charset="0"/>
                          <a:cs typeface="Times New Roman" panose="02020603050405020304" pitchFamily="18" charset="0"/>
                        </a:rPr>
                        <a:t>20-11</a:t>
                      </a:r>
                      <a:endParaRPr lang="nl-NL"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35410" marR="3541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nSpc>
                          <a:spcPct val="107000"/>
                        </a:lnSpc>
                        <a:spcAft>
                          <a:spcPts val="800"/>
                        </a:spcAft>
                      </a:pPr>
                      <a:r>
                        <a:rPr lang="nl-NL" sz="1100" kern="0">
                          <a:effectLst/>
                          <a:latin typeface="Calibri" panose="020F0502020204030204" pitchFamily="34" charset="0"/>
                          <a:ea typeface="Times New Roman" panose="02020603050405020304" pitchFamily="18" charset="0"/>
                          <a:cs typeface="Times New Roman" panose="02020603050405020304" pitchFamily="18" charset="0"/>
                        </a:rPr>
                        <a:t>1.Thema is vrijwilligerswerk</a:t>
                      </a:r>
                      <a:endParaRPr lang="nl-NL"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100" kern="0">
                          <a:effectLst/>
                          <a:latin typeface="Calibri" panose="020F0502020204030204" pitchFamily="34" charset="0"/>
                          <a:ea typeface="Times New Roman" panose="02020603050405020304" pitchFamily="18" charset="0"/>
                          <a:cs typeface="Times New Roman" panose="02020603050405020304" pitchFamily="18" charset="0"/>
                        </a:rPr>
                        <a:t>2. Intro LA 3 en opstarten LA 3</a:t>
                      </a:r>
                      <a:endParaRPr lang="nl-NL"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35410" marR="3541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nSpc>
                          <a:spcPct val="107000"/>
                        </a:lnSpc>
                        <a:spcAft>
                          <a:spcPts val="800"/>
                        </a:spcAft>
                      </a:pPr>
                      <a:r>
                        <a:rPr lang="nl-NL" sz="1100" kern="0" dirty="0">
                          <a:solidFill>
                            <a:srgbClr val="7F7F7F"/>
                          </a:solidFill>
                          <a:effectLst/>
                          <a:latin typeface="Calibri" panose="020F0502020204030204" pitchFamily="34" charset="0"/>
                          <a:ea typeface="Times New Roman" panose="02020603050405020304" pitchFamily="18" charset="0"/>
                          <a:cs typeface="Times New Roman" panose="02020603050405020304" pitchFamily="18" charset="0"/>
                        </a:rPr>
                        <a:t>Werken met vrijwilligers (werken met groepen)</a:t>
                      </a:r>
                      <a:endParaRPr lang="nl-NL"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100" kern="0" dirty="0">
                          <a:solidFill>
                            <a:srgbClr val="7F7F7F"/>
                          </a:solidFill>
                          <a:effectLst/>
                          <a:latin typeface="Calibri" panose="020F0502020204030204" pitchFamily="34" charset="0"/>
                          <a:ea typeface="Times New Roman" panose="02020603050405020304" pitchFamily="18" charset="0"/>
                          <a:cs typeface="Times New Roman" panose="02020603050405020304" pitchFamily="18" charset="0"/>
                        </a:rPr>
                        <a:t>&gt; de fases en ‘motiveren’ </a:t>
                      </a:r>
                      <a:endParaRPr lang="nl-NL"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100" kern="0" dirty="0">
                          <a:solidFill>
                            <a:srgbClr val="7F7F7F"/>
                          </a:solidFill>
                          <a:effectLst/>
                          <a:latin typeface="Calibri" panose="020F0502020204030204" pitchFamily="34" charset="0"/>
                          <a:ea typeface="Times New Roman" panose="02020603050405020304" pitchFamily="18" charset="0"/>
                          <a:cs typeface="Times New Roman" panose="02020603050405020304" pitchFamily="18" charset="0"/>
                        </a:rPr>
                        <a:t>&gt; verdieping op de fases </a:t>
                      </a:r>
                      <a:endParaRPr lang="nl-NL"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100" kern="0" dirty="0">
                          <a:solidFill>
                            <a:srgbClr val="7F7F7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nl-NL"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5410" marR="3541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910583823"/>
                  </a:ext>
                </a:extLst>
              </a:tr>
              <a:tr h="1091823">
                <a:tc>
                  <a:txBody>
                    <a:bodyPr/>
                    <a:lstStyle/>
                    <a:p>
                      <a:pPr>
                        <a:lnSpc>
                          <a:spcPct val="107000"/>
                        </a:lnSpc>
                        <a:spcAft>
                          <a:spcPts val="800"/>
                        </a:spcAft>
                      </a:pPr>
                      <a:r>
                        <a:rPr lang="nl-NL" sz="11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 </a:t>
                      </a:r>
                      <a:endParaRPr lang="nl-NL"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1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27-11</a:t>
                      </a:r>
                      <a:endParaRPr lang="nl-NL"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35410" marR="3541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nSpc>
                          <a:spcPct val="107000"/>
                        </a:lnSpc>
                        <a:spcAft>
                          <a:spcPts val="800"/>
                        </a:spcAft>
                      </a:pPr>
                      <a:r>
                        <a:rPr lang="nl-NL" sz="11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1.Thema is werken met doelgroepen in de wijk.</a:t>
                      </a:r>
                      <a:endParaRPr lang="nl-NL"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100"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nl-NL" sz="11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 LA bespreken /werken </a:t>
                      </a:r>
                      <a:endParaRPr lang="nl-NL"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100"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nl-NL" sz="11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3.IBS: verdieping op specifieke onderwerpen die nodig zijn. </a:t>
                      </a:r>
                      <a:endParaRPr lang="nl-NL"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5410" marR="3541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nSpc>
                          <a:spcPct val="107000"/>
                        </a:lnSpc>
                        <a:spcAft>
                          <a:spcPts val="800"/>
                        </a:spcAft>
                      </a:pPr>
                      <a:r>
                        <a:rPr lang="nl-NL" sz="11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Doelgroepanalyse </a:t>
                      </a:r>
                      <a:endParaRPr lang="nl-NL"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1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Doelgroepen in de wijk</a:t>
                      </a:r>
                      <a:endParaRPr lang="nl-NL"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1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Methodisch werken met doelgroep / groepswerk </a:t>
                      </a:r>
                      <a:endParaRPr lang="nl-NL"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100" kern="0" dirty="0">
                          <a:effectLst/>
                          <a:latin typeface="Calibri" panose="020F0502020204030204" pitchFamily="34" charset="0"/>
                          <a:ea typeface="Times New Roman" panose="02020603050405020304" pitchFamily="18" charset="0"/>
                          <a:cs typeface="Times New Roman" panose="02020603050405020304" pitchFamily="18" charset="0"/>
                        </a:rPr>
                        <a:t> </a:t>
                      </a:r>
                      <a:endParaRPr lang="nl-NL"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5410" marR="3541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252745190"/>
                  </a:ext>
                </a:extLst>
              </a:tr>
              <a:tr h="801653">
                <a:tc>
                  <a:txBody>
                    <a:bodyPr/>
                    <a:lstStyle/>
                    <a:p>
                      <a:pPr>
                        <a:lnSpc>
                          <a:spcPct val="107000"/>
                        </a:lnSpc>
                        <a:spcAft>
                          <a:spcPts val="800"/>
                        </a:spcAft>
                      </a:pPr>
                      <a:r>
                        <a:rPr lang="nl-NL" sz="1100" b="1" kern="0">
                          <a:effectLst/>
                          <a:latin typeface="Calibri" panose="020F0502020204030204" pitchFamily="34" charset="0"/>
                          <a:ea typeface="Times New Roman" panose="02020603050405020304" pitchFamily="18" charset="0"/>
                          <a:cs typeface="Times New Roman" panose="02020603050405020304" pitchFamily="18" charset="0"/>
                        </a:rPr>
                        <a:t>4.</a:t>
                      </a:r>
                      <a:endParaRPr lang="nl-NL"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100" b="1" kern="0">
                          <a:effectLst/>
                          <a:latin typeface="Calibri" panose="020F0502020204030204" pitchFamily="34" charset="0"/>
                          <a:ea typeface="Times New Roman" panose="02020603050405020304" pitchFamily="18" charset="0"/>
                          <a:cs typeface="Times New Roman" panose="02020603050405020304" pitchFamily="18" charset="0"/>
                        </a:rPr>
                        <a:t>4-12</a:t>
                      </a:r>
                      <a:endParaRPr lang="nl-NL"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35410" marR="3541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nSpc>
                          <a:spcPct val="107000"/>
                        </a:lnSpc>
                        <a:spcAft>
                          <a:spcPts val="800"/>
                        </a:spcAft>
                      </a:pPr>
                      <a:r>
                        <a:rPr lang="nl-NL" sz="1100" kern="0">
                          <a:effectLst/>
                          <a:latin typeface="Calibri" panose="020F0502020204030204" pitchFamily="34" charset="0"/>
                          <a:ea typeface="Times New Roman" panose="02020603050405020304" pitchFamily="18" charset="0"/>
                          <a:cs typeface="Times New Roman" panose="02020603050405020304" pitchFamily="18" charset="0"/>
                        </a:rPr>
                        <a:t>Thema is ondernemen in de wijk vanuit MVO’s</a:t>
                      </a:r>
                      <a:endParaRPr lang="nl-NL"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100" kern="0">
                          <a:effectLst/>
                          <a:latin typeface="Calibri" panose="020F0502020204030204" pitchFamily="34" charset="0"/>
                          <a:ea typeface="Times New Roman" panose="02020603050405020304" pitchFamily="18" charset="0"/>
                          <a:cs typeface="Times New Roman" panose="02020603050405020304" pitchFamily="18" charset="0"/>
                        </a:rPr>
                        <a:t>Link naar sociaal ondernemerschap </a:t>
                      </a:r>
                      <a:endParaRPr lang="nl-NL"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100" kern="0">
                          <a:effectLst/>
                          <a:latin typeface="Calibri" panose="020F0502020204030204" pitchFamily="34" charset="0"/>
                          <a:ea typeface="Times New Roman" panose="02020603050405020304" pitchFamily="18" charset="0"/>
                          <a:cs typeface="Times New Roman" panose="02020603050405020304" pitchFamily="18" charset="0"/>
                        </a:rPr>
                        <a:t> </a:t>
                      </a:r>
                      <a:endParaRPr lang="nl-NL"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100" kern="0">
                          <a:effectLst/>
                          <a:latin typeface="Calibri" panose="020F0502020204030204" pitchFamily="34" charset="0"/>
                          <a:ea typeface="Times New Roman" panose="02020603050405020304" pitchFamily="18" charset="0"/>
                          <a:cs typeface="Times New Roman" panose="02020603050405020304" pitchFamily="18" charset="0"/>
                        </a:rPr>
                        <a:t>Afspraken maken Feedbackfriends</a:t>
                      </a:r>
                      <a:endParaRPr lang="nl-NL"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35410" marR="3541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nSpc>
                          <a:spcPct val="107000"/>
                        </a:lnSpc>
                        <a:spcAft>
                          <a:spcPts val="800"/>
                        </a:spcAft>
                      </a:pPr>
                      <a:r>
                        <a:rPr lang="nl-NL" sz="1100" kern="0" dirty="0">
                          <a:effectLst/>
                          <a:latin typeface="Calibri" panose="020F0502020204030204" pitchFamily="34" charset="0"/>
                          <a:ea typeface="Times New Roman" panose="02020603050405020304" pitchFamily="18" charset="0"/>
                          <a:cs typeface="Times New Roman" panose="02020603050405020304" pitchFamily="18" charset="0"/>
                        </a:rPr>
                        <a:t>Ondernemen in de wijk </a:t>
                      </a:r>
                      <a:endParaRPr lang="nl-NL"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100" kern="0" dirty="0">
                          <a:effectLst/>
                          <a:latin typeface="Calibri" panose="020F0502020204030204" pitchFamily="34" charset="0"/>
                          <a:ea typeface="Times New Roman" panose="02020603050405020304" pitchFamily="18" charset="0"/>
                          <a:cs typeface="Times New Roman" panose="02020603050405020304" pitchFamily="18" charset="0"/>
                        </a:rPr>
                        <a:t>MVO &amp; armoede</a:t>
                      </a:r>
                      <a:endParaRPr lang="nl-NL"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100" kern="0" dirty="0">
                          <a:effectLst/>
                          <a:latin typeface="Calibri" panose="020F0502020204030204" pitchFamily="34" charset="0"/>
                          <a:ea typeface="Times New Roman" panose="02020603050405020304" pitchFamily="18" charset="0"/>
                          <a:cs typeface="Times New Roman" panose="02020603050405020304" pitchFamily="18" charset="0"/>
                        </a:rPr>
                        <a:t>MVO &amp; biodiversiteit</a:t>
                      </a:r>
                      <a:endParaRPr lang="nl-NL"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100" kern="0" dirty="0">
                          <a:effectLst/>
                          <a:latin typeface="Calibri" panose="020F0502020204030204" pitchFamily="34" charset="0"/>
                          <a:ea typeface="Times New Roman" panose="02020603050405020304" pitchFamily="18" charset="0"/>
                          <a:cs typeface="Times New Roman" panose="02020603050405020304" pitchFamily="18" charset="0"/>
                        </a:rPr>
                        <a:t>MVO &amp; diversiteit</a:t>
                      </a:r>
                      <a:endParaRPr lang="nl-NL"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100" kern="0" dirty="0">
                          <a:effectLst/>
                          <a:latin typeface="Calibri" panose="020F0502020204030204" pitchFamily="34" charset="0"/>
                          <a:ea typeface="Times New Roman" panose="02020603050405020304" pitchFamily="18" charset="0"/>
                          <a:cs typeface="Times New Roman" panose="02020603050405020304" pitchFamily="18" charset="0"/>
                        </a:rPr>
                        <a:t>Sociaal ondernemerschap</a:t>
                      </a:r>
                      <a:endParaRPr lang="nl-NL"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5410" marR="3541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3236300785"/>
                  </a:ext>
                </a:extLst>
              </a:tr>
            </a:tbl>
          </a:graphicData>
        </a:graphic>
      </p:graphicFrame>
      <p:graphicFrame>
        <p:nvGraphicFramePr>
          <p:cNvPr id="5" name="Tabel 4">
            <a:extLst>
              <a:ext uri="{FF2B5EF4-FFF2-40B4-BE49-F238E27FC236}">
                <a16:creationId xmlns:a16="http://schemas.microsoft.com/office/drawing/2014/main" id="{8F2054CD-85BE-EC23-5F12-CAA498D39E37}"/>
              </a:ext>
            </a:extLst>
          </p:cNvPr>
          <p:cNvGraphicFramePr>
            <a:graphicFrameLocks noGrp="1"/>
          </p:cNvGraphicFramePr>
          <p:nvPr>
            <p:extLst>
              <p:ext uri="{D42A27DB-BD31-4B8C-83A1-F6EECF244321}">
                <p14:modId xmlns:p14="http://schemas.microsoft.com/office/powerpoint/2010/main" val="1623712305"/>
              </p:ext>
            </p:extLst>
          </p:nvPr>
        </p:nvGraphicFramePr>
        <p:xfrm>
          <a:off x="7463969" y="205482"/>
          <a:ext cx="4534328" cy="4687890"/>
        </p:xfrm>
        <a:graphic>
          <a:graphicData uri="http://schemas.openxmlformats.org/drawingml/2006/table">
            <a:tbl>
              <a:tblPr firstRow="1" firstCol="1" bandRow="1"/>
              <a:tblGrid>
                <a:gridCol w="765901">
                  <a:extLst>
                    <a:ext uri="{9D8B030D-6E8A-4147-A177-3AD203B41FA5}">
                      <a16:colId xmlns:a16="http://schemas.microsoft.com/office/drawing/2014/main" val="2440201560"/>
                    </a:ext>
                  </a:extLst>
                </a:gridCol>
                <a:gridCol w="1256471">
                  <a:extLst>
                    <a:ext uri="{9D8B030D-6E8A-4147-A177-3AD203B41FA5}">
                      <a16:colId xmlns:a16="http://schemas.microsoft.com/office/drawing/2014/main" val="1612426180"/>
                    </a:ext>
                  </a:extLst>
                </a:gridCol>
                <a:gridCol w="2511956">
                  <a:extLst>
                    <a:ext uri="{9D8B030D-6E8A-4147-A177-3AD203B41FA5}">
                      <a16:colId xmlns:a16="http://schemas.microsoft.com/office/drawing/2014/main" val="1732080988"/>
                    </a:ext>
                  </a:extLst>
                </a:gridCol>
              </a:tblGrid>
              <a:tr h="448838">
                <a:tc>
                  <a:txBody>
                    <a:bodyPr/>
                    <a:lstStyle/>
                    <a:p>
                      <a:pPr>
                        <a:lnSpc>
                          <a:spcPct val="107000"/>
                        </a:lnSpc>
                        <a:spcAft>
                          <a:spcPts val="800"/>
                        </a:spcAft>
                      </a:pPr>
                      <a:r>
                        <a:rPr lang="nl-NL" sz="1100" b="1" kern="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nl-NL"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100" b="1" kern="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11-12 </a:t>
                      </a:r>
                      <a:endParaRPr lang="nl-NL"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034" marR="68034" marT="0" marB="0">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nSpc>
                          <a:spcPct val="107000"/>
                        </a:lnSpc>
                        <a:spcAft>
                          <a:spcPts val="800"/>
                        </a:spcAft>
                      </a:pPr>
                      <a:r>
                        <a:rPr lang="nl-NL" sz="1100" b="1" kern="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Buffer/inhalen/afmaken </a:t>
                      </a:r>
                      <a:endParaRPr lang="nl-NL"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034" marR="68034"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nSpc>
                          <a:spcPct val="107000"/>
                        </a:lnSpc>
                        <a:spcAft>
                          <a:spcPts val="800"/>
                        </a:spcAft>
                      </a:pPr>
                      <a:r>
                        <a:rPr lang="nl-NL" sz="1100" b="1" kern="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nl-NL"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034" marR="68034" marT="0" marB="0">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2073720799"/>
                  </a:ext>
                </a:extLst>
              </a:tr>
              <a:tr h="727589">
                <a:tc>
                  <a:txBody>
                    <a:bodyPr/>
                    <a:lstStyle/>
                    <a:p>
                      <a:pPr>
                        <a:lnSpc>
                          <a:spcPct val="107000"/>
                        </a:lnSpc>
                        <a:spcAft>
                          <a:spcPts val="800"/>
                        </a:spcAft>
                      </a:pPr>
                      <a:r>
                        <a:rPr lang="nl-NL" sz="11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nl-NL"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1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18-12</a:t>
                      </a:r>
                      <a:endParaRPr lang="nl-NL"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100" b="1" kern="0">
                          <a:effectLst/>
                          <a:latin typeface="Calibri" panose="020F0502020204030204" pitchFamily="34" charset="0"/>
                          <a:ea typeface="Times New Roman" panose="02020603050405020304" pitchFamily="18" charset="0"/>
                          <a:cs typeface="Times New Roman" panose="02020603050405020304" pitchFamily="18" charset="0"/>
                        </a:rPr>
                        <a:t> </a:t>
                      </a:r>
                      <a:endParaRPr lang="nl-NL"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034" marR="6803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nSpc>
                          <a:spcPct val="107000"/>
                        </a:lnSpc>
                        <a:spcAft>
                          <a:spcPts val="800"/>
                        </a:spcAft>
                      </a:pPr>
                      <a:r>
                        <a:rPr lang="nl-NL" sz="11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Thema is duurzaamheid in stad en wijk </a:t>
                      </a:r>
                      <a:endParaRPr lang="nl-NL"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100" kern="0" dirty="0">
                          <a:effectLst/>
                          <a:latin typeface="Calibri" panose="020F0502020204030204" pitchFamily="34" charset="0"/>
                          <a:ea typeface="Times New Roman" panose="02020603050405020304" pitchFamily="18" charset="0"/>
                          <a:cs typeface="Times New Roman" panose="02020603050405020304" pitchFamily="18" charset="0"/>
                        </a:rPr>
                        <a:t> </a:t>
                      </a:r>
                      <a:endParaRPr lang="nl-NL"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034" marR="6803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nSpc>
                          <a:spcPct val="107000"/>
                        </a:lnSpc>
                        <a:spcAft>
                          <a:spcPts val="800"/>
                        </a:spcAft>
                      </a:pPr>
                      <a:r>
                        <a:rPr lang="nl-NL" sz="11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Vrijwilligerswerk</a:t>
                      </a:r>
                      <a:endParaRPr lang="nl-NL"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100" u="sng"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3"/>
                        </a:rPr>
                        <a:t>https://www.youtube.com/watch?v=-0GGWgS9rgI</a:t>
                      </a:r>
                      <a:r>
                        <a:rPr lang="nl-NL" sz="11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nl-NL"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1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SMART </a:t>
                      </a:r>
                      <a:endParaRPr lang="nl-NL"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034" marR="6803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3736733908"/>
                  </a:ext>
                </a:extLst>
              </a:tr>
              <a:tr h="170086">
                <a:tc>
                  <a:txBody>
                    <a:bodyPr/>
                    <a:lstStyle/>
                    <a:p>
                      <a:pPr>
                        <a:lnSpc>
                          <a:spcPct val="107000"/>
                        </a:lnSpc>
                        <a:spcAft>
                          <a:spcPts val="800"/>
                        </a:spcAft>
                      </a:pPr>
                      <a:r>
                        <a:rPr lang="nl-NL" sz="1100" b="1" kern="0">
                          <a:effectLst/>
                          <a:latin typeface="Calibri" panose="020F0502020204030204" pitchFamily="34" charset="0"/>
                          <a:ea typeface="Times New Roman" panose="02020603050405020304" pitchFamily="18" charset="0"/>
                          <a:cs typeface="Times New Roman" panose="02020603050405020304" pitchFamily="18" charset="0"/>
                        </a:rPr>
                        <a:t> </a:t>
                      </a:r>
                      <a:endParaRPr lang="nl-NL"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034" marR="6803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nSpc>
                          <a:spcPct val="107000"/>
                        </a:lnSpc>
                        <a:spcAft>
                          <a:spcPts val="800"/>
                        </a:spcAft>
                      </a:pPr>
                      <a:r>
                        <a:rPr lang="nl-NL" sz="1100" kern="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Kerstvakantie</a:t>
                      </a:r>
                      <a:endParaRPr lang="nl-NL"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034" marR="6803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nSpc>
                          <a:spcPct val="107000"/>
                        </a:lnSpc>
                        <a:spcAft>
                          <a:spcPts val="800"/>
                        </a:spcAft>
                      </a:pPr>
                      <a:r>
                        <a:rPr lang="nl-NL" sz="1100" kern="0">
                          <a:effectLst/>
                          <a:latin typeface="Calibri" panose="020F0502020204030204" pitchFamily="34" charset="0"/>
                          <a:ea typeface="Times New Roman" panose="02020603050405020304" pitchFamily="18" charset="0"/>
                          <a:cs typeface="Times New Roman" panose="02020603050405020304" pitchFamily="18" charset="0"/>
                        </a:rPr>
                        <a:t> </a:t>
                      </a:r>
                      <a:endParaRPr lang="nl-NL"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034" marR="6803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38578845"/>
                  </a:ext>
                </a:extLst>
              </a:tr>
              <a:tr h="804758">
                <a:tc>
                  <a:txBody>
                    <a:bodyPr/>
                    <a:lstStyle/>
                    <a:p>
                      <a:pPr>
                        <a:lnSpc>
                          <a:spcPct val="107000"/>
                        </a:lnSpc>
                        <a:spcAft>
                          <a:spcPts val="800"/>
                        </a:spcAft>
                      </a:pPr>
                      <a:r>
                        <a:rPr lang="nl-NL" sz="11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Lesweek 7</a:t>
                      </a:r>
                      <a:endParaRPr lang="nl-NL"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1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8-1 </a:t>
                      </a:r>
                      <a:endParaRPr lang="nl-NL"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034" marR="6803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nSpc>
                          <a:spcPct val="107000"/>
                        </a:lnSpc>
                        <a:spcAft>
                          <a:spcPts val="800"/>
                        </a:spcAft>
                      </a:pPr>
                      <a:r>
                        <a:rPr lang="nl-NL" sz="11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Intro op LA; filmpje van Lucas ‘waarde van vrijwilligerswerk’</a:t>
                      </a:r>
                      <a:endParaRPr lang="nl-NL"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1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Feedbackfriends LA 3</a:t>
                      </a:r>
                      <a:endParaRPr lang="nl-NL"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034" marR="6803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nSpc>
                          <a:spcPct val="107000"/>
                        </a:lnSpc>
                        <a:spcAft>
                          <a:spcPts val="800"/>
                        </a:spcAft>
                      </a:pPr>
                      <a:r>
                        <a:rPr lang="nl-NL" sz="11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Duurzaamheid </a:t>
                      </a:r>
                      <a:endParaRPr lang="nl-NL"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1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Duurzaam consumeren </a:t>
                      </a:r>
                      <a:endParaRPr lang="nl-NL"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100" kern="0">
                          <a:effectLst/>
                          <a:latin typeface="Calibri" panose="020F0502020204030204" pitchFamily="34" charset="0"/>
                          <a:ea typeface="Times New Roman" panose="02020603050405020304" pitchFamily="18" charset="0"/>
                          <a:cs typeface="Times New Roman" panose="02020603050405020304" pitchFamily="18" charset="0"/>
                        </a:rPr>
                        <a:t> </a:t>
                      </a:r>
                      <a:endParaRPr lang="nl-NL"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034" marR="6803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750194587"/>
                  </a:ext>
                </a:extLst>
              </a:tr>
              <a:tr h="905550">
                <a:tc>
                  <a:txBody>
                    <a:bodyPr/>
                    <a:lstStyle/>
                    <a:p>
                      <a:pPr>
                        <a:lnSpc>
                          <a:spcPct val="107000"/>
                        </a:lnSpc>
                        <a:spcAft>
                          <a:spcPts val="800"/>
                        </a:spcAft>
                      </a:pPr>
                      <a:r>
                        <a:rPr lang="nl-NL" sz="1100" b="1" kern="0">
                          <a:effectLst/>
                          <a:latin typeface="Calibri" panose="020F0502020204030204" pitchFamily="34" charset="0"/>
                          <a:ea typeface="Times New Roman" panose="02020603050405020304" pitchFamily="18" charset="0"/>
                          <a:cs typeface="Times New Roman" panose="02020603050405020304" pitchFamily="18" charset="0"/>
                        </a:rPr>
                        <a:t>Lesweek 8: 15-1</a:t>
                      </a:r>
                      <a:endParaRPr lang="nl-NL"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034" marR="6803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nSpc>
                          <a:spcPct val="107000"/>
                        </a:lnSpc>
                        <a:spcAft>
                          <a:spcPts val="800"/>
                        </a:spcAft>
                      </a:pPr>
                      <a:r>
                        <a:rPr lang="nl-NL" sz="1100" kern="0">
                          <a:effectLst/>
                          <a:latin typeface="Calibri" panose="020F0502020204030204" pitchFamily="34" charset="0"/>
                          <a:ea typeface="Times New Roman" panose="02020603050405020304" pitchFamily="18" charset="0"/>
                          <a:cs typeface="Times New Roman" panose="02020603050405020304" pitchFamily="18" charset="0"/>
                        </a:rPr>
                        <a:t>Laatste begrippen en uitleg </a:t>
                      </a:r>
                      <a:endParaRPr lang="nl-NL"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1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nl-NL"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034" marR="6803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nSpc>
                          <a:spcPct val="107000"/>
                        </a:lnSpc>
                        <a:spcAft>
                          <a:spcPts val="800"/>
                        </a:spcAft>
                      </a:pPr>
                      <a:r>
                        <a:rPr lang="nl-NL" sz="1100" kern="0" dirty="0">
                          <a:effectLst/>
                          <a:latin typeface="Calibri" panose="020F0502020204030204" pitchFamily="34" charset="0"/>
                          <a:ea typeface="Times New Roman" panose="02020603050405020304" pitchFamily="18" charset="0"/>
                          <a:cs typeface="Times New Roman" panose="02020603050405020304" pitchFamily="18" charset="0"/>
                        </a:rPr>
                        <a:t>Leefbaar en sociale ondernemingen in stedelijk perspectief </a:t>
                      </a:r>
                      <a:endParaRPr lang="nl-NL"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100" kern="0" dirty="0">
                          <a:effectLst/>
                          <a:latin typeface="Calibri" panose="020F0502020204030204" pitchFamily="34" charset="0"/>
                          <a:ea typeface="Times New Roman" panose="02020603050405020304" pitchFamily="18" charset="0"/>
                          <a:cs typeface="Times New Roman" panose="02020603050405020304" pitchFamily="18" charset="0"/>
                        </a:rPr>
                        <a:t>Politiek</a:t>
                      </a:r>
                      <a:endParaRPr lang="nl-NL"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100" kern="0" dirty="0">
                          <a:effectLst/>
                          <a:latin typeface="Calibri" panose="020F0502020204030204" pitchFamily="34" charset="0"/>
                          <a:ea typeface="Times New Roman" panose="02020603050405020304" pitchFamily="18" charset="0"/>
                          <a:cs typeface="Times New Roman" panose="02020603050405020304" pitchFamily="18" charset="0"/>
                        </a:rPr>
                        <a:t>Bewonersparticipatie / participatiewaaier</a:t>
                      </a:r>
                      <a:endParaRPr lang="nl-NL"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034" marR="6803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695002975"/>
                  </a:ext>
                </a:extLst>
              </a:tr>
              <a:tr h="703967">
                <a:tc>
                  <a:txBody>
                    <a:bodyPr/>
                    <a:lstStyle/>
                    <a:p>
                      <a:pPr>
                        <a:lnSpc>
                          <a:spcPct val="107000"/>
                        </a:lnSpc>
                        <a:spcAft>
                          <a:spcPts val="800"/>
                        </a:spcAft>
                      </a:pPr>
                      <a:r>
                        <a:rPr lang="nl-NL" sz="11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Lesweek 9: </a:t>
                      </a:r>
                      <a:endParaRPr lang="nl-NL"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1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22-1 </a:t>
                      </a:r>
                      <a:endParaRPr lang="nl-NL"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034" marR="6803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nSpc>
                          <a:spcPct val="107000"/>
                        </a:lnSpc>
                        <a:spcAft>
                          <a:spcPts val="800"/>
                        </a:spcAft>
                      </a:pPr>
                      <a:r>
                        <a:rPr lang="nl-NL" sz="11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Maandag producten inleveren, herhaling en vragen en tijd voor dragons’ den  </a:t>
                      </a:r>
                      <a:endParaRPr lang="nl-NL"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034" marR="6803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nSpc>
                          <a:spcPct val="107000"/>
                        </a:lnSpc>
                        <a:spcAft>
                          <a:spcPts val="800"/>
                        </a:spcAft>
                      </a:pPr>
                      <a:r>
                        <a:rPr lang="nl-NL" sz="1100" kern="0" dirty="0">
                          <a:effectLst/>
                          <a:latin typeface="Calibri" panose="020F0502020204030204" pitchFamily="34" charset="0"/>
                          <a:ea typeface="Times New Roman" panose="02020603050405020304" pitchFamily="18" charset="0"/>
                          <a:cs typeface="Times New Roman" panose="02020603050405020304" pitchFamily="18" charset="0"/>
                        </a:rPr>
                        <a:t> </a:t>
                      </a:r>
                      <a:endParaRPr lang="nl-NL"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034" marR="6803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2162848131"/>
                  </a:ext>
                </a:extLst>
              </a:tr>
            </a:tbl>
          </a:graphicData>
        </a:graphic>
      </p:graphicFrame>
    </p:spTree>
    <p:extLst>
      <p:ext uri="{BB962C8B-B14F-4D97-AF65-F5344CB8AC3E}">
        <p14:creationId xmlns:p14="http://schemas.microsoft.com/office/powerpoint/2010/main" val="4165363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Mijn Leefomgeving </a:t>
            </a:r>
          </a:p>
          <a:p>
            <a:pPr marL="0" marR="0" lvl="0" indent="0" algn="ctr" defTabSz="914400" rtl="0" eaLnBrk="1" fontAlgn="auto" latinLnBrk="0" hangingPunct="1">
              <a:lnSpc>
                <a:spcPct val="90000"/>
              </a:lnSpc>
              <a:spcBef>
                <a:spcPct val="0"/>
              </a:spcBef>
              <a:spcAft>
                <a:spcPts val="0"/>
              </a:spcAft>
              <a:buClrTx/>
              <a:buSzTx/>
              <a:buFontTx/>
              <a:buNone/>
              <a:tabLst/>
              <a:defRPr/>
            </a:pPr>
            <a:r>
              <a:rPr lang="nl-NL" sz="4400" b="1" dirty="0" err="1">
                <a:solidFill>
                  <a:schemeClr val="accent1"/>
                </a:solidFill>
                <a:latin typeface="Arial" panose="020B0604020202020204" pitchFamily="34" charset="0"/>
                <a:cs typeface="Arial" panose="020B0604020202020204" pitchFamily="34" charset="0"/>
              </a:rPr>
              <a:t>Expertles</a:t>
            </a:r>
            <a:r>
              <a:rPr lang="nl-NL" sz="4400" b="1" dirty="0">
                <a:solidFill>
                  <a:schemeClr val="accent1"/>
                </a:solidFill>
                <a:latin typeface="Arial" panose="020B0604020202020204" pitchFamily="34" charset="0"/>
                <a:cs typeface="Arial" panose="020B0604020202020204" pitchFamily="34" charset="0"/>
              </a:rPr>
              <a:t> Stad en wijk</a:t>
            </a:r>
            <a:endParaRPr kumimoji="0" lang="nl-NL" sz="4400" b="0"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3407248020"/>
              </p:ext>
            </p:extLst>
          </p:nvPr>
        </p:nvGraphicFramePr>
        <p:xfrm>
          <a:off x="674370" y="6028586"/>
          <a:ext cx="8103868" cy="482561"/>
        </p:xfrm>
        <a:graphic>
          <a:graphicData uri="http://schemas.openxmlformats.org/drawingml/2006/table">
            <a:tbl>
              <a:tblPr firstRow="1" bandRow="1">
                <a:tableStyleId>{3B4B98B0-60AC-42C2-AFA5-B58CD77FA1E5}</a:tableStyleId>
              </a:tblPr>
              <a:tblGrid>
                <a:gridCol w="802756">
                  <a:extLst>
                    <a:ext uri="{9D8B030D-6E8A-4147-A177-3AD203B41FA5}">
                      <a16:colId xmlns:a16="http://schemas.microsoft.com/office/drawing/2014/main" val="648769890"/>
                    </a:ext>
                  </a:extLst>
                </a:gridCol>
                <a:gridCol w="802756">
                  <a:extLst>
                    <a:ext uri="{9D8B030D-6E8A-4147-A177-3AD203B41FA5}">
                      <a16:colId xmlns:a16="http://schemas.microsoft.com/office/drawing/2014/main" val="469597195"/>
                    </a:ext>
                  </a:extLst>
                </a:gridCol>
                <a:gridCol w="802756">
                  <a:extLst>
                    <a:ext uri="{9D8B030D-6E8A-4147-A177-3AD203B41FA5}">
                      <a16:colId xmlns:a16="http://schemas.microsoft.com/office/drawing/2014/main" val="1458696249"/>
                    </a:ext>
                  </a:extLst>
                </a:gridCol>
                <a:gridCol w="802756">
                  <a:extLst>
                    <a:ext uri="{9D8B030D-6E8A-4147-A177-3AD203B41FA5}">
                      <a16:colId xmlns:a16="http://schemas.microsoft.com/office/drawing/2014/main" val="4042337055"/>
                    </a:ext>
                  </a:extLst>
                </a:gridCol>
                <a:gridCol w="802756">
                  <a:extLst>
                    <a:ext uri="{9D8B030D-6E8A-4147-A177-3AD203B41FA5}">
                      <a16:colId xmlns:a16="http://schemas.microsoft.com/office/drawing/2014/main" val="1032985660"/>
                    </a:ext>
                  </a:extLst>
                </a:gridCol>
                <a:gridCol w="802756">
                  <a:extLst>
                    <a:ext uri="{9D8B030D-6E8A-4147-A177-3AD203B41FA5}">
                      <a16:colId xmlns:a16="http://schemas.microsoft.com/office/drawing/2014/main" val="2567231980"/>
                    </a:ext>
                  </a:extLst>
                </a:gridCol>
                <a:gridCol w="802756">
                  <a:extLst>
                    <a:ext uri="{9D8B030D-6E8A-4147-A177-3AD203B41FA5}">
                      <a16:colId xmlns:a16="http://schemas.microsoft.com/office/drawing/2014/main" val="73331059"/>
                    </a:ext>
                  </a:extLst>
                </a:gridCol>
                <a:gridCol w="789397">
                  <a:extLst>
                    <a:ext uri="{9D8B030D-6E8A-4147-A177-3AD203B41FA5}">
                      <a16:colId xmlns:a16="http://schemas.microsoft.com/office/drawing/2014/main" val="2175227633"/>
                    </a:ext>
                  </a:extLst>
                </a:gridCol>
                <a:gridCol w="774678">
                  <a:extLst>
                    <a:ext uri="{9D8B030D-6E8A-4147-A177-3AD203B41FA5}">
                      <a16:colId xmlns:a16="http://schemas.microsoft.com/office/drawing/2014/main" val="1428987022"/>
                    </a:ext>
                  </a:extLst>
                </a:gridCol>
                <a:gridCol w="920501">
                  <a:extLst>
                    <a:ext uri="{9D8B030D-6E8A-4147-A177-3AD203B41FA5}">
                      <a16:colId xmlns:a16="http://schemas.microsoft.com/office/drawing/2014/main" val="279876203"/>
                    </a:ext>
                  </a:extLst>
                </a:gridCol>
              </a:tblGrid>
              <a:tr h="482561">
                <a:tc>
                  <a:txBody>
                    <a:bodyPr/>
                    <a:lstStyle/>
                    <a:p>
                      <a:pPr algn="ctr"/>
                      <a:r>
                        <a:rPr lang="nl-NL" sz="1400" b="1" kern="1200" dirty="0">
                          <a:solidFill>
                            <a:schemeClr val="tx1"/>
                          </a:solidFill>
                        </a:rPr>
                        <a:t>Week 1</a:t>
                      </a:r>
                      <a:endParaRPr lang="nl-NL" sz="1400" b="1" kern="1200" dirty="0">
                        <a:solidFill>
                          <a:schemeClr val="tx1"/>
                        </a:solidFill>
                        <a:latin typeface="+mn-lt"/>
                        <a:ea typeface="+mn-ea"/>
                        <a:cs typeface="+mn-cs"/>
                      </a:endParaRPr>
                    </a:p>
                  </a:txBody>
                  <a:tcPr anchor="ctr"/>
                </a:tc>
                <a:tc>
                  <a:txBody>
                    <a:bodyPr/>
                    <a:lstStyle/>
                    <a:p>
                      <a:pPr marL="0" algn="ctr" defTabSz="914400" rtl="0" eaLnBrk="1" latinLnBrk="0" hangingPunct="1"/>
                      <a:r>
                        <a:rPr lang="nl-NL" sz="1400" b="0" kern="1200" dirty="0">
                          <a:solidFill>
                            <a:schemeClr val="bg2"/>
                          </a:solidFill>
                        </a:rPr>
                        <a:t>Week 2</a:t>
                      </a:r>
                      <a:endParaRPr lang="nl-NL" sz="1400" b="0" kern="1200" dirty="0">
                        <a:solidFill>
                          <a:schemeClr val="bg2"/>
                        </a:solidFill>
                        <a:latin typeface="+mn-lt"/>
                        <a:ea typeface="+mn-ea"/>
                        <a:cs typeface="+mn-cs"/>
                      </a:endParaRPr>
                    </a:p>
                  </a:txBody>
                  <a:tcPr anchor="ctr"/>
                </a:tc>
                <a:tc>
                  <a:txBody>
                    <a:bodyPr/>
                    <a:lstStyle/>
                    <a:p>
                      <a:pPr algn="ctr"/>
                      <a:r>
                        <a:rPr lang="nl-NL" sz="1400" b="1" kern="1200">
                          <a:solidFill>
                            <a:schemeClr val="bg1">
                              <a:lumMod val="85000"/>
                            </a:schemeClr>
                          </a:solidFill>
                        </a:rPr>
                        <a:t>Week 3</a:t>
                      </a:r>
                      <a:endParaRPr lang="nl-NL" sz="1400" b="1" kern="1200">
                        <a:solidFill>
                          <a:schemeClr val="bg1">
                            <a:lumMod val="85000"/>
                          </a:schemeClr>
                        </a:solidFill>
                        <a:latin typeface="+mn-lt"/>
                        <a:ea typeface="+mn-ea"/>
                        <a:cs typeface="+mn-cs"/>
                      </a:endParaRPr>
                    </a:p>
                  </a:txBody>
                  <a:tcPr anchor="ctr"/>
                </a:tc>
                <a:tc>
                  <a:txBody>
                    <a:bodyPr/>
                    <a:lstStyle/>
                    <a:p>
                      <a:pPr algn="ctr"/>
                      <a:r>
                        <a:rPr lang="nl-NL" sz="1400" b="1" kern="1200">
                          <a:solidFill>
                            <a:schemeClr val="bg1">
                              <a:lumMod val="85000"/>
                            </a:schemeClr>
                          </a:solidFill>
                        </a:rPr>
                        <a:t>Week 4</a:t>
                      </a:r>
                      <a:endParaRPr lang="nl-NL" sz="1400" b="1" kern="1200">
                        <a:solidFill>
                          <a:schemeClr val="bg1">
                            <a:lumMod val="85000"/>
                          </a:schemeClr>
                        </a:solidFill>
                        <a:latin typeface="+mn-lt"/>
                        <a:ea typeface="+mn-ea"/>
                        <a:cs typeface="+mn-cs"/>
                      </a:endParaRPr>
                    </a:p>
                  </a:txBody>
                  <a:tcPr anchor="ctr"/>
                </a:tc>
                <a:tc>
                  <a:txBody>
                    <a:bodyPr/>
                    <a:lstStyle/>
                    <a:p>
                      <a:pPr algn="ctr"/>
                      <a:r>
                        <a:rPr lang="nl-NL" sz="1400" b="1" kern="1200">
                          <a:solidFill>
                            <a:schemeClr val="bg1">
                              <a:lumMod val="85000"/>
                            </a:schemeClr>
                          </a:solidFill>
                        </a:rPr>
                        <a:t>Week 5</a:t>
                      </a:r>
                      <a:endParaRPr lang="nl-NL" sz="1400" b="1" kern="1200">
                        <a:solidFill>
                          <a:schemeClr val="bg1">
                            <a:lumMod val="85000"/>
                          </a:schemeClr>
                        </a:solidFill>
                        <a:latin typeface="+mn-lt"/>
                        <a:ea typeface="+mn-ea"/>
                        <a:cs typeface="+mn-cs"/>
                      </a:endParaRPr>
                    </a:p>
                  </a:txBody>
                  <a:tcPr anchor="ctr"/>
                </a:tc>
                <a:tc>
                  <a:txBody>
                    <a:bodyPr/>
                    <a:lstStyle/>
                    <a:p>
                      <a:pPr algn="ctr"/>
                      <a:r>
                        <a:rPr lang="nl-NL" sz="1400" dirty="0">
                          <a:solidFill>
                            <a:schemeClr val="bg1">
                              <a:lumMod val="85000"/>
                            </a:schemeClr>
                          </a:solidFill>
                        </a:rPr>
                        <a:t>Week 6</a:t>
                      </a:r>
                    </a:p>
                  </a:txBody>
                  <a:tcPr anchor="ctr"/>
                </a:tc>
                <a:tc>
                  <a:txBody>
                    <a:bodyPr/>
                    <a:lstStyle/>
                    <a:p>
                      <a:pPr algn="ctr"/>
                      <a:r>
                        <a:rPr lang="nl-NL" sz="1400">
                          <a:solidFill>
                            <a:schemeClr val="bg1">
                              <a:lumMod val="85000"/>
                            </a:schemeClr>
                          </a:solidFill>
                        </a:rPr>
                        <a:t>Week 7</a:t>
                      </a:r>
                    </a:p>
                  </a:txBody>
                  <a:tcPr anchor="ctr"/>
                </a:tc>
                <a:tc>
                  <a:txBody>
                    <a:bodyPr/>
                    <a:lstStyle/>
                    <a:p>
                      <a:pPr algn="ctr"/>
                      <a:r>
                        <a:rPr lang="nl-NL" sz="1400">
                          <a:solidFill>
                            <a:schemeClr val="bg1">
                              <a:lumMod val="85000"/>
                            </a:schemeClr>
                          </a:solidFill>
                        </a:rPr>
                        <a:t>Week 8</a:t>
                      </a:r>
                    </a:p>
                  </a:txBody>
                  <a:tcPr anchor="ctr"/>
                </a:tc>
                <a:tc>
                  <a:txBody>
                    <a:bodyPr/>
                    <a:lstStyle/>
                    <a:p>
                      <a:pPr algn="ctr"/>
                      <a:r>
                        <a:rPr lang="nl-NL" sz="1400">
                          <a:solidFill>
                            <a:schemeClr val="bg1">
                              <a:lumMod val="85000"/>
                            </a:schemeClr>
                          </a:solidFill>
                        </a:rPr>
                        <a:t>Week 9</a:t>
                      </a:r>
                    </a:p>
                  </a:txBody>
                  <a:tcPr anchor="ctr"/>
                </a:tc>
                <a:tc>
                  <a:txBody>
                    <a:bodyPr/>
                    <a:lstStyle/>
                    <a:p>
                      <a:pPr algn="ctr"/>
                      <a:r>
                        <a:rPr lang="nl-NL" sz="14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6180942" y="2080101"/>
            <a:ext cx="836782" cy="700279"/>
          </a:xfrm>
          <a:prstGeom prst="rect">
            <a:avLst/>
          </a:prstGeom>
        </p:spPr>
      </p:pic>
      <p:pic>
        <p:nvPicPr>
          <p:cNvPr id="12" name="Graphic 11" descr="Agenda silhouet">
            <a:extLst>
              <a:ext uri="{FF2B5EF4-FFF2-40B4-BE49-F238E27FC236}">
                <a16:creationId xmlns:a16="http://schemas.microsoft.com/office/drawing/2014/main" id="{2A02EC8A-F297-4241-92B5-1BC63B1180D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0142" y="4622465"/>
            <a:ext cx="914400" cy="914400"/>
          </a:xfrm>
          <a:prstGeom prst="rect">
            <a:avLst/>
          </a:prstGeom>
        </p:spPr>
      </p:pic>
      <p:sp>
        <p:nvSpPr>
          <p:cNvPr id="13" name="Tijdelijke aanduiding voor inhoud 5">
            <a:extLst>
              <a:ext uri="{FF2B5EF4-FFF2-40B4-BE49-F238E27FC236}">
                <a16:creationId xmlns:a16="http://schemas.microsoft.com/office/drawing/2014/main" id="{BC3B0B6C-7490-49B6-9060-444D61A2630D}"/>
              </a:ext>
            </a:extLst>
          </p:cNvPr>
          <p:cNvSpPr txBox="1">
            <a:spLocks/>
          </p:cNvSpPr>
          <p:nvPr/>
        </p:nvSpPr>
        <p:spPr bwMode="auto">
          <a:xfrm>
            <a:off x="1729105" y="4707737"/>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b="1" dirty="0">
                <a:solidFill>
                  <a:srgbClr val="000644"/>
                </a:solidFill>
                <a:latin typeface="Arial" panose="020B0604020202020204" pitchFamily="34" charset="0"/>
                <a:cs typeface="Arial" panose="020B0604020202020204" pitchFamily="34" charset="0"/>
              </a:rPr>
              <a:t>Les en datum</a:t>
            </a:r>
          </a:p>
          <a:p>
            <a:pPr marL="0" indent="0" defTabSz="914400">
              <a:buNone/>
              <a:defRPr/>
            </a:pPr>
            <a:r>
              <a:rPr kumimoji="0" lang="nl-NL" sz="1800" i="0" u="none" strike="noStrike" kern="1200" cap="none" spc="0" normalizeH="0" baseline="0" noProof="0" dirty="0">
                <a:ln>
                  <a:noFill/>
                </a:ln>
                <a:solidFill>
                  <a:srgbClr val="000644"/>
                </a:solidFill>
                <a:effectLst/>
                <a:uLnTx/>
                <a:uFillTx/>
                <a:latin typeface="Arial"/>
                <a:cs typeface="Arial"/>
              </a:rPr>
              <a:t>Les 1 van </a:t>
            </a:r>
            <a:r>
              <a:rPr lang="nl-NL" sz="1800" dirty="0">
                <a:solidFill>
                  <a:srgbClr val="000644"/>
                </a:solidFill>
                <a:latin typeface="Arial"/>
                <a:cs typeface="Arial"/>
              </a:rPr>
              <a:t>maan</a:t>
            </a:r>
            <a:r>
              <a:rPr kumimoji="0" lang="nl-NL" sz="1800" i="0" u="none" strike="noStrike" kern="1200" cap="none" spc="0" normalizeH="0" baseline="0" noProof="0" dirty="0">
                <a:ln>
                  <a:noFill/>
                </a:ln>
                <a:solidFill>
                  <a:srgbClr val="000644"/>
                </a:solidFill>
                <a:effectLst/>
                <a:uLnTx/>
                <a:uFillTx/>
                <a:latin typeface="Arial"/>
                <a:cs typeface="Arial"/>
              </a:rPr>
              <a:t>dag </a:t>
            </a:r>
            <a:r>
              <a:rPr lang="nl-NL" sz="1800" dirty="0">
                <a:solidFill>
                  <a:srgbClr val="000644"/>
                </a:solidFill>
                <a:latin typeface="Arial"/>
                <a:cs typeface="Arial"/>
              </a:rPr>
              <a:t>13-11-</a:t>
            </a:r>
            <a:r>
              <a:rPr kumimoji="0" lang="nl-NL" sz="1800" i="0" u="none" strike="noStrike" kern="1200" cap="none" spc="0" normalizeH="0" baseline="0" noProof="0" dirty="0">
                <a:ln>
                  <a:noFill/>
                </a:ln>
                <a:solidFill>
                  <a:srgbClr val="000644"/>
                </a:solidFill>
                <a:effectLst/>
                <a:uLnTx/>
                <a:uFillTx/>
                <a:latin typeface="Arial"/>
                <a:cs typeface="Arial"/>
              </a:rPr>
              <a:t>2023</a:t>
            </a:r>
            <a:endPar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5" name="Graphic 14" descr="Klaslokaal met effen opvulling">
            <a:extLst>
              <a:ext uri="{FF2B5EF4-FFF2-40B4-BE49-F238E27FC236}">
                <a16:creationId xmlns:a16="http://schemas.microsoft.com/office/drawing/2014/main" id="{D406E31E-B8E8-4C03-909F-1F5199DD06E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0142" y="1880702"/>
            <a:ext cx="914400" cy="914400"/>
          </a:xfrm>
          <a:prstGeom prst="rect">
            <a:avLst/>
          </a:prstGeom>
        </p:spPr>
      </p:pic>
      <p:sp>
        <p:nvSpPr>
          <p:cNvPr id="16" name="Tijdelijke aanduiding voor inhoud 5">
            <a:extLst>
              <a:ext uri="{FF2B5EF4-FFF2-40B4-BE49-F238E27FC236}">
                <a16:creationId xmlns:a16="http://schemas.microsoft.com/office/drawing/2014/main" id="{24004357-24FE-4167-B53C-9F42B4C70B3D}"/>
              </a:ext>
            </a:extLst>
          </p:cNvPr>
          <p:cNvSpPr txBox="1">
            <a:spLocks/>
          </p:cNvSpPr>
          <p:nvPr/>
        </p:nvSpPr>
        <p:spPr bwMode="auto">
          <a:xfrm>
            <a:off x="1729105" y="1952156"/>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b="1" dirty="0">
                <a:solidFill>
                  <a:srgbClr val="000644"/>
                </a:solidFill>
                <a:latin typeface="Arial" panose="020B0604020202020204" pitchFamily="34" charset="0"/>
                <a:cs typeface="Arial" panose="020B0604020202020204" pitchFamily="34" charset="0"/>
              </a:rPr>
              <a:t>Groep</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Leerjaar 2</a:t>
            </a:r>
          </a:p>
        </p:txBody>
      </p:sp>
      <p:sp>
        <p:nvSpPr>
          <p:cNvPr id="19" name="Tijdelijke aanduiding voor inhoud 5">
            <a:extLst>
              <a:ext uri="{FF2B5EF4-FFF2-40B4-BE49-F238E27FC236}">
                <a16:creationId xmlns:a16="http://schemas.microsoft.com/office/drawing/2014/main" id="{DD358EE9-0D6B-4D22-ACF3-8516B8A51C58}"/>
              </a:ext>
            </a:extLst>
          </p:cNvPr>
          <p:cNvSpPr txBox="1">
            <a:spLocks/>
          </p:cNvSpPr>
          <p:nvPr/>
        </p:nvSpPr>
        <p:spPr bwMode="auto">
          <a:xfrm>
            <a:off x="1729105" y="3386888"/>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b="1" dirty="0">
                <a:solidFill>
                  <a:srgbClr val="000644"/>
                </a:solidFill>
                <a:latin typeface="Arial" panose="020B0604020202020204" pitchFamily="34" charset="0"/>
                <a:cs typeface="Arial" panose="020B0604020202020204" pitchFamily="34" charset="0"/>
              </a:rPr>
              <a:t>Periode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dirty="0">
                <a:solidFill>
                  <a:prstClr val="black"/>
                </a:solidFill>
                <a:latin typeface="Arial" panose="020B0604020202020204" pitchFamily="34" charset="0"/>
                <a:cs typeface="Arial" panose="020B0604020202020204" pitchFamily="34" charset="0"/>
              </a:rPr>
              <a:t>Periode 2</a:t>
            </a:r>
            <a:endPar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Graphic 2" descr="Badge silhouet">
            <a:extLst>
              <a:ext uri="{FF2B5EF4-FFF2-40B4-BE49-F238E27FC236}">
                <a16:creationId xmlns:a16="http://schemas.microsoft.com/office/drawing/2014/main" id="{FD7BA2AE-B386-486D-BD2B-BBDC78A8935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8313" y="3331709"/>
            <a:ext cx="914400" cy="914400"/>
          </a:xfrm>
          <a:prstGeom prst="rect">
            <a:avLst/>
          </a:prstGeom>
        </p:spPr>
      </p:pic>
      <p:sp>
        <p:nvSpPr>
          <p:cNvPr id="17" name="Tekstvak 16">
            <a:extLst>
              <a:ext uri="{FF2B5EF4-FFF2-40B4-BE49-F238E27FC236}">
                <a16:creationId xmlns:a16="http://schemas.microsoft.com/office/drawing/2014/main" id="{09691C16-5550-4718-A27F-1AEFEAAEF84F}"/>
              </a:ext>
            </a:extLst>
          </p:cNvPr>
          <p:cNvSpPr txBox="1"/>
          <p:nvPr/>
        </p:nvSpPr>
        <p:spPr>
          <a:xfrm>
            <a:off x="7012201" y="2516101"/>
            <a:ext cx="4341600" cy="2246769"/>
          </a:xfrm>
          <a:prstGeom prst="rect">
            <a:avLst/>
          </a:prstGeom>
          <a:noFill/>
        </p:spPr>
        <p:txBody>
          <a:bodyPr wrap="square">
            <a:spAutoFit/>
          </a:bodyPr>
          <a:lstStyle/>
          <a:p>
            <a:pPr marL="342900" indent="-342900">
              <a:buFont typeface="Wingdings" panose="05000000000000000000" pitchFamily="2" charset="2"/>
              <a:buChar char="ü"/>
            </a:pPr>
            <a:r>
              <a:rPr lang="nl-NL" sz="2000" dirty="0"/>
              <a:t>Participatie samenleving</a:t>
            </a:r>
          </a:p>
          <a:p>
            <a:pPr marL="342900" indent="-342900">
              <a:buFont typeface="Wingdings" panose="05000000000000000000" pitchFamily="2" charset="2"/>
              <a:buChar char="ü"/>
            </a:pPr>
            <a:r>
              <a:rPr lang="nl-NL" sz="2000" dirty="0"/>
              <a:t>Vrijwilligerswerk </a:t>
            </a:r>
          </a:p>
          <a:p>
            <a:pPr marL="342900" indent="-342900">
              <a:buFont typeface="Wingdings" panose="05000000000000000000" pitchFamily="2" charset="2"/>
              <a:buChar char="ü"/>
            </a:pPr>
            <a:r>
              <a:rPr lang="nl-NL" sz="2000" dirty="0"/>
              <a:t>Episodisch vrijwilligerswerk </a:t>
            </a:r>
          </a:p>
          <a:p>
            <a:pPr marL="342900" indent="-342900">
              <a:buFont typeface="Wingdings" panose="05000000000000000000" pitchFamily="2" charset="2"/>
              <a:buChar char="ü"/>
            </a:pPr>
            <a:r>
              <a:rPr lang="nl-NL" sz="2000" dirty="0"/>
              <a:t>Traditioneel vrijwilligerswerk </a:t>
            </a:r>
          </a:p>
          <a:p>
            <a:pPr marL="342900" indent="-342900">
              <a:buFont typeface="Wingdings" panose="05000000000000000000" pitchFamily="2" charset="2"/>
              <a:buChar char="ü"/>
            </a:pPr>
            <a:r>
              <a:rPr lang="nl-NL" sz="2000" dirty="0"/>
              <a:t>Geleide vrijwilligers</a:t>
            </a:r>
          </a:p>
          <a:p>
            <a:endParaRPr lang="nl-NL" sz="2000" dirty="0"/>
          </a:p>
          <a:p>
            <a:r>
              <a:rPr lang="nl-NL" sz="2000" dirty="0"/>
              <a:t>	</a:t>
            </a:r>
          </a:p>
        </p:txBody>
      </p:sp>
      <p:sp>
        <p:nvSpPr>
          <p:cNvPr id="8" name="Tekstvak 7">
            <a:extLst>
              <a:ext uri="{FF2B5EF4-FFF2-40B4-BE49-F238E27FC236}">
                <a16:creationId xmlns:a16="http://schemas.microsoft.com/office/drawing/2014/main" id="{6F6C2013-335F-4397-A755-653350D02EE0}"/>
              </a:ext>
            </a:extLst>
          </p:cNvPr>
          <p:cNvSpPr txBox="1"/>
          <p:nvPr/>
        </p:nvSpPr>
        <p:spPr>
          <a:xfrm>
            <a:off x="7248525" y="2095648"/>
            <a:ext cx="2762250" cy="400110"/>
          </a:xfrm>
          <a:prstGeom prst="rect">
            <a:avLst/>
          </a:prstGeom>
          <a:noFill/>
        </p:spPr>
        <p:txBody>
          <a:bodyPr wrap="square" rtlCol="0">
            <a:spAutoFit/>
          </a:bodyPr>
          <a:lstStyle/>
          <a:p>
            <a:r>
              <a:rPr lang="nl-NL" sz="2000" b="1" dirty="0">
                <a:latin typeface="Arial" panose="020B0604020202020204" pitchFamily="34" charset="0"/>
                <a:cs typeface="Arial" panose="020B0604020202020204" pitchFamily="34" charset="0"/>
              </a:rPr>
              <a:t>Begrippen</a:t>
            </a:r>
          </a:p>
        </p:txBody>
      </p:sp>
    </p:spTree>
    <p:extLst>
      <p:ext uri="{BB962C8B-B14F-4D97-AF65-F5344CB8AC3E}">
        <p14:creationId xmlns:p14="http://schemas.microsoft.com/office/powerpoint/2010/main" val="3113000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C0F5C9B5-383B-4631-848F-1C9B1E7589C5}"/>
              </a:ext>
            </a:extLst>
          </p:cNvPr>
          <p:cNvSpPr txBox="1"/>
          <p:nvPr/>
        </p:nvSpPr>
        <p:spPr>
          <a:xfrm>
            <a:off x="842521" y="843798"/>
            <a:ext cx="6702458" cy="646331"/>
          </a:xfrm>
          <a:prstGeom prst="rect">
            <a:avLst/>
          </a:prstGeom>
          <a:noFill/>
        </p:spPr>
        <p:txBody>
          <a:bodyPr wrap="square" rtlCol="0">
            <a:spAutoFit/>
          </a:bodyPr>
          <a:lstStyle/>
          <a:p>
            <a:r>
              <a:rPr lang="nl-NL" sz="3600" b="1" dirty="0">
                <a:solidFill>
                  <a:schemeClr val="accent1"/>
                </a:solidFill>
                <a:latin typeface="Arial" panose="020B0604020202020204" pitchFamily="34" charset="0"/>
                <a:cs typeface="Arial" panose="020B0604020202020204" pitchFamily="34" charset="0"/>
              </a:rPr>
              <a:t>Participatie samenleving</a:t>
            </a:r>
          </a:p>
        </p:txBody>
      </p:sp>
      <p:sp>
        <p:nvSpPr>
          <p:cNvPr id="5" name="Rechthoek: afgeronde hoeken 4">
            <a:extLst>
              <a:ext uri="{FF2B5EF4-FFF2-40B4-BE49-F238E27FC236}">
                <a16:creationId xmlns:a16="http://schemas.microsoft.com/office/drawing/2014/main" id="{BAA1B526-E44B-413E-AAC6-A3257243FDA6}"/>
              </a:ext>
            </a:extLst>
          </p:cNvPr>
          <p:cNvSpPr/>
          <p:nvPr/>
        </p:nvSpPr>
        <p:spPr>
          <a:xfrm rot="971604">
            <a:off x="10052610" y="485091"/>
            <a:ext cx="1450740" cy="1135666"/>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dirty="0"/>
              <a:t>2013</a:t>
            </a:r>
          </a:p>
        </p:txBody>
      </p:sp>
      <p:sp>
        <p:nvSpPr>
          <p:cNvPr id="6" name="Rechthoek 5">
            <a:extLst>
              <a:ext uri="{FF2B5EF4-FFF2-40B4-BE49-F238E27FC236}">
                <a16:creationId xmlns:a16="http://schemas.microsoft.com/office/drawing/2014/main" id="{089303BE-024D-4A0B-A966-5044F7E7A742}"/>
              </a:ext>
            </a:extLst>
          </p:cNvPr>
          <p:cNvSpPr/>
          <p:nvPr/>
        </p:nvSpPr>
        <p:spPr>
          <a:xfrm>
            <a:off x="842521" y="1643358"/>
            <a:ext cx="10790409" cy="3477875"/>
          </a:xfrm>
          <a:prstGeom prst="rect">
            <a:avLst/>
          </a:prstGeom>
        </p:spPr>
        <p:txBody>
          <a:bodyPr wrap="square">
            <a:spAutoFit/>
          </a:bodyPr>
          <a:lstStyle/>
          <a:p>
            <a:r>
              <a:rPr lang="nl-NL" sz="2000" b="1" dirty="0">
                <a:latin typeface="Arial" panose="020B0604020202020204" pitchFamily="34" charset="0"/>
                <a:cs typeface="Arial" panose="020B0604020202020204" pitchFamily="34" charset="0"/>
              </a:rPr>
              <a:t>is een samenleving waarin iedereen die dat kan verantwoordelijkheid neemt voor zijn of haar eigen leven en omgeving, zonder hulp van de (landelijke) overheid.</a:t>
            </a:r>
          </a:p>
          <a:p>
            <a:endParaRPr lang="nl-NL" sz="2000" b="1" dirty="0">
              <a:latin typeface="Arial" panose="020B0604020202020204" pitchFamily="34" charset="0"/>
              <a:cs typeface="Arial" panose="020B0604020202020204" pitchFamily="34" charset="0"/>
            </a:endParaRPr>
          </a:p>
          <a:p>
            <a:r>
              <a:rPr lang="nl-NL" sz="2000" dirty="0">
                <a:latin typeface="Arial" panose="020B0604020202020204" pitchFamily="34" charset="0"/>
                <a:cs typeface="Arial" panose="020B0604020202020204" pitchFamily="34" charset="0"/>
              </a:rPr>
              <a:t>‘De rol van de overheid is het scheppen van voorzieningen waarin mensen kunnen participeren en te zorgen dat iedereen toegang heeft tot die voorzieningen. De </a:t>
            </a:r>
            <a:r>
              <a:rPr lang="nl-NL" sz="2000" dirty="0" err="1">
                <a:latin typeface="Arial" panose="020B0604020202020204" pitchFamily="34" charset="0"/>
                <a:cs typeface="Arial" panose="020B0604020202020204" pitchFamily="34" charset="0"/>
              </a:rPr>
              <a:t>civil</a:t>
            </a:r>
            <a:r>
              <a:rPr lang="nl-NL" sz="2000" dirty="0">
                <a:latin typeface="Arial" panose="020B0604020202020204" pitchFamily="34" charset="0"/>
                <a:cs typeface="Arial" panose="020B0604020202020204" pitchFamily="34" charset="0"/>
              </a:rPr>
              <a:t> society is belangrijk omdat mensen vanuit hun eigen bewogenheid en betrokkenheid moeten participeren. Participatie op de arbeidsmarkt is een belangrijke voorwaarde voor het scheppen van andere bronnen van participatie. Door te werken neem je deel aan de samenleving, wat zorgt voor structuur, economische zelfstandigheid en maatschappelijke en persoonlijke autonomie. Als mensen op de arbeidsmarkt gerespecteerd en niet vernederd worden, is dat een prima vorm van participatie.’  </a:t>
            </a:r>
            <a:r>
              <a:rPr lang="nl-NL" sz="2000" b="1" dirty="0">
                <a:latin typeface="Arial" panose="020B0604020202020204" pitchFamily="34" charset="0"/>
                <a:cs typeface="Arial" panose="020B0604020202020204" pitchFamily="34" charset="0"/>
              </a:rPr>
              <a:t>Evelien Tonkes, hoogleraar. </a:t>
            </a:r>
          </a:p>
        </p:txBody>
      </p:sp>
    </p:spTree>
    <p:extLst>
      <p:ext uri="{BB962C8B-B14F-4D97-AF65-F5344CB8AC3E}">
        <p14:creationId xmlns:p14="http://schemas.microsoft.com/office/powerpoint/2010/main" val="1639705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media 3" title="Willem Alexander over de Participatiemaatschappij">
            <a:hlinkClick r:id="" action="ppaction://media"/>
            <a:extLst>
              <a:ext uri="{FF2B5EF4-FFF2-40B4-BE49-F238E27FC236}">
                <a16:creationId xmlns:a16="http://schemas.microsoft.com/office/drawing/2014/main" id="{9F55EFF5-3A0B-44D0-85A1-592CC7BE9758}"/>
              </a:ext>
            </a:extLst>
          </p:cNvPr>
          <p:cNvPicPr>
            <a:picLocks noRot="1" noChangeAspect="1"/>
          </p:cNvPicPr>
          <p:nvPr>
            <a:videoFile r:link="rId1"/>
          </p:nvPr>
        </p:nvPicPr>
        <p:blipFill>
          <a:blip r:embed="rId3"/>
          <a:stretch>
            <a:fillRect/>
          </a:stretch>
        </p:blipFill>
        <p:spPr>
          <a:xfrm>
            <a:off x="1686009" y="1217176"/>
            <a:ext cx="7829466" cy="4423648"/>
          </a:xfrm>
          <a:prstGeom prst="rect">
            <a:avLst/>
          </a:prstGeom>
        </p:spPr>
      </p:pic>
      <p:sp>
        <p:nvSpPr>
          <p:cNvPr id="5" name="Rechthoek 4">
            <a:extLst>
              <a:ext uri="{FF2B5EF4-FFF2-40B4-BE49-F238E27FC236}">
                <a16:creationId xmlns:a16="http://schemas.microsoft.com/office/drawing/2014/main" id="{4D8359A4-C4DE-43B3-83D2-FA9CF8FC30E0}"/>
              </a:ext>
            </a:extLst>
          </p:cNvPr>
          <p:cNvSpPr/>
          <p:nvPr/>
        </p:nvSpPr>
        <p:spPr>
          <a:xfrm>
            <a:off x="9869678" y="4717494"/>
            <a:ext cx="1588897" cy="923330"/>
          </a:xfrm>
          <a:prstGeom prst="rect">
            <a:avLst/>
          </a:prstGeom>
          <a:noFill/>
        </p:spPr>
        <p:txBody>
          <a:bodyPr wrap="none" lIns="91440" tIns="45720" rIns="91440" bIns="45720">
            <a:spAutoFit/>
          </a:bodyPr>
          <a:lstStyle/>
          <a:p>
            <a:pPr algn="ctr"/>
            <a:r>
              <a:rPr lang="nl-NL" sz="5400" b="1" cap="none" spc="0" dirty="0">
                <a:ln w="12700">
                  <a:solidFill>
                    <a:schemeClr val="accent5"/>
                  </a:solidFill>
                  <a:prstDash val="solid"/>
                </a:ln>
                <a:pattFill prst="ltDnDiag">
                  <a:fgClr>
                    <a:schemeClr val="accent5">
                      <a:lumMod val="60000"/>
                      <a:lumOff val="40000"/>
                    </a:schemeClr>
                  </a:fgClr>
                  <a:bgClr>
                    <a:schemeClr val="bg1"/>
                  </a:bgClr>
                </a:pattFill>
                <a:effectLst/>
              </a:rPr>
              <a:t>2013</a:t>
            </a:r>
          </a:p>
        </p:txBody>
      </p:sp>
    </p:spTree>
    <p:extLst>
      <p:ext uri="{BB962C8B-B14F-4D97-AF65-F5344CB8AC3E}">
        <p14:creationId xmlns:p14="http://schemas.microsoft.com/office/powerpoint/2010/main" val="384464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lf 2">
            <a:extLst>
              <a:ext uri="{FF2B5EF4-FFF2-40B4-BE49-F238E27FC236}">
                <a16:creationId xmlns:a16="http://schemas.microsoft.com/office/drawing/2014/main" id="{C27FD3E1-45DC-42F2-83D7-D64495B5C32A}"/>
              </a:ext>
            </a:extLst>
          </p:cNvPr>
          <p:cNvSpPr/>
          <p:nvPr/>
        </p:nvSpPr>
        <p:spPr>
          <a:xfrm>
            <a:off x="1212350" y="2208943"/>
            <a:ext cx="2383605" cy="1582221"/>
          </a:xfrm>
          <a:prstGeom prst="wav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t>Opdracht 1: </a:t>
            </a:r>
          </a:p>
        </p:txBody>
      </p:sp>
      <p:sp>
        <p:nvSpPr>
          <p:cNvPr id="4" name="Tekstvak 3">
            <a:extLst>
              <a:ext uri="{FF2B5EF4-FFF2-40B4-BE49-F238E27FC236}">
                <a16:creationId xmlns:a16="http://schemas.microsoft.com/office/drawing/2014/main" id="{5B8F6C63-7287-46EC-9679-BF1762F9CA75}"/>
              </a:ext>
            </a:extLst>
          </p:cNvPr>
          <p:cNvSpPr txBox="1"/>
          <p:nvPr/>
        </p:nvSpPr>
        <p:spPr>
          <a:xfrm>
            <a:off x="4091201" y="2261389"/>
            <a:ext cx="6883686" cy="1477328"/>
          </a:xfrm>
          <a:prstGeom prst="rect">
            <a:avLst/>
          </a:prstGeom>
          <a:solidFill>
            <a:schemeClr val="bg1"/>
          </a:solidFill>
          <a:ln>
            <a:solidFill>
              <a:schemeClr val="accent3"/>
            </a:solidFill>
          </a:ln>
        </p:spPr>
        <p:txBody>
          <a:bodyPr wrap="square" rtlCol="0">
            <a:spAutoFit/>
          </a:bodyPr>
          <a:lstStyle/>
          <a:p>
            <a:endParaRPr lang="nl-NL" sz="2400" dirty="0"/>
          </a:p>
          <a:p>
            <a:r>
              <a:rPr lang="nl-NL" sz="2400" dirty="0">
                <a:latin typeface="Arial" panose="020B0604020202020204" pitchFamily="34" charset="0"/>
                <a:cs typeface="Arial" panose="020B0604020202020204" pitchFamily="34" charset="0"/>
              </a:rPr>
              <a:t>Een groot aantal termen; we gaan even kijken wat het allemaal betekent! </a:t>
            </a:r>
            <a:endParaRPr lang="nl-NL" dirty="0">
              <a:latin typeface="Arial" panose="020B0604020202020204" pitchFamily="34" charset="0"/>
              <a:cs typeface="Arial" panose="020B0604020202020204" pitchFamily="34" charset="0"/>
            </a:endParaRPr>
          </a:p>
          <a:p>
            <a:endParaRPr lang="nl-NL" dirty="0"/>
          </a:p>
        </p:txBody>
      </p:sp>
    </p:spTree>
    <p:extLst>
      <p:ext uri="{BB962C8B-B14F-4D97-AF65-F5344CB8AC3E}">
        <p14:creationId xmlns:p14="http://schemas.microsoft.com/office/powerpoint/2010/main" val="3215926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AF586BA0-08E9-4E02-BEB6-BBB3DDBDADE2}"/>
              </a:ext>
            </a:extLst>
          </p:cNvPr>
          <p:cNvSpPr txBox="1"/>
          <p:nvPr/>
        </p:nvSpPr>
        <p:spPr>
          <a:xfrm>
            <a:off x="861613" y="1690173"/>
            <a:ext cx="8879441" cy="923330"/>
          </a:xfrm>
          <a:prstGeom prst="rect">
            <a:avLst/>
          </a:prstGeom>
          <a:noFill/>
        </p:spPr>
        <p:txBody>
          <a:bodyPr wrap="square">
            <a:spAutoFit/>
          </a:bodyPr>
          <a:lstStyle/>
          <a:p>
            <a:r>
              <a:rPr lang="nl-NL" b="1" dirty="0">
                <a:latin typeface="Arial" panose="020B0604020202020204" pitchFamily="34" charset="0"/>
                <a:cs typeface="Arial" panose="020B0604020202020204" pitchFamily="34" charset="0"/>
              </a:rPr>
              <a:t>is een samenleving waarin iedereen die dat kan verantwoordelijkheid neemt voor zijn of haar eigen leven en omgeving, zonder hulp van de (landelijke) overheid.</a:t>
            </a:r>
          </a:p>
        </p:txBody>
      </p:sp>
      <p:sp>
        <p:nvSpPr>
          <p:cNvPr id="5" name="Tekstvak 4">
            <a:extLst>
              <a:ext uri="{FF2B5EF4-FFF2-40B4-BE49-F238E27FC236}">
                <a16:creationId xmlns:a16="http://schemas.microsoft.com/office/drawing/2014/main" id="{AE02FB8B-F2A5-4727-8BB5-F3B135E99F90}"/>
              </a:ext>
            </a:extLst>
          </p:cNvPr>
          <p:cNvSpPr txBox="1"/>
          <p:nvPr/>
        </p:nvSpPr>
        <p:spPr>
          <a:xfrm>
            <a:off x="861613" y="721304"/>
            <a:ext cx="6702458" cy="646331"/>
          </a:xfrm>
          <a:prstGeom prst="rect">
            <a:avLst/>
          </a:prstGeom>
          <a:noFill/>
        </p:spPr>
        <p:txBody>
          <a:bodyPr wrap="square" rtlCol="0">
            <a:spAutoFit/>
          </a:bodyPr>
          <a:lstStyle/>
          <a:p>
            <a:r>
              <a:rPr lang="nl-NL" sz="3600" b="1" dirty="0">
                <a:solidFill>
                  <a:schemeClr val="accent1"/>
                </a:solidFill>
              </a:rPr>
              <a:t>Participatiesamenleving</a:t>
            </a:r>
          </a:p>
        </p:txBody>
      </p:sp>
      <p:sp>
        <p:nvSpPr>
          <p:cNvPr id="7" name="Bijschrift: pijl-omhoog 6">
            <a:extLst>
              <a:ext uri="{FF2B5EF4-FFF2-40B4-BE49-F238E27FC236}">
                <a16:creationId xmlns:a16="http://schemas.microsoft.com/office/drawing/2014/main" id="{3EDA4C7B-6BB9-4F60-81F3-54558BE3EBAD}"/>
              </a:ext>
            </a:extLst>
          </p:cNvPr>
          <p:cNvSpPr/>
          <p:nvPr/>
        </p:nvSpPr>
        <p:spPr>
          <a:xfrm>
            <a:off x="1908029" y="2530237"/>
            <a:ext cx="7674121" cy="1385740"/>
          </a:xfrm>
          <a:prstGeom prst="upArrowCallou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latin typeface="Arial" panose="020B0604020202020204" pitchFamily="34" charset="0"/>
                <a:cs typeface="Arial" panose="020B0604020202020204" pitchFamily="34" charset="0"/>
              </a:rPr>
              <a:t>Wat zijn de voordelen en de nadelen van de participatiesamenleving? </a:t>
            </a:r>
          </a:p>
        </p:txBody>
      </p:sp>
      <p:sp>
        <p:nvSpPr>
          <p:cNvPr id="10" name="Golf 9">
            <a:extLst>
              <a:ext uri="{FF2B5EF4-FFF2-40B4-BE49-F238E27FC236}">
                <a16:creationId xmlns:a16="http://schemas.microsoft.com/office/drawing/2014/main" id="{3FA39DFA-FDA0-467B-90AF-D95164E06BBE}"/>
              </a:ext>
            </a:extLst>
          </p:cNvPr>
          <p:cNvSpPr/>
          <p:nvPr/>
        </p:nvSpPr>
        <p:spPr>
          <a:xfrm>
            <a:off x="4639476" y="4379316"/>
            <a:ext cx="2052432" cy="909441"/>
          </a:xfrm>
          <a:prstGeom prst="wav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latin typeface="Arial" panose="020B0604020202020204" pitchFamily="34" charset="0"/>
                <a:cs typeface="Arial" panose="020B0604020202020204" pitchFamily="34" charset="0"/>
              </a:rPr>
              <a:t>Opdracht 2: </a:t>
            </a:r>
          </a:p>
        </p:txBody>
      </p:sp>
    </p:spTree>
    <p:extLst>
      <p:ext uri="{BB962C8B-B14F-4D97-AF65-F5344CB8AC3E}">
        <p14:creationId xmlns:p14="http://schemas.microsoft.com/office/powerpoint/2010/main" val="934415920"/>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4285782_TF11437505" id="{1C87C4E4-1D74-4099-84EA-C32A3FA14CEA}" vid="{988533EC-C64D-445B-916D-0A8C118FBF42}"/>
    </a:ext>
  </a:extLst>
</a:theme>
</file>

<file path=ppt/theme/theme2.xml><?xml version="1.0" encoding="utf-8"?>
<a:theme xmlns:a="http://schemas.openxmlformats.org/drawingml/2006/main" name="Office Theme">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67c63a5-6c7f-42bb-9d17-0feff5816463">
      <Terms xmlns="http://schemas.microsoft.com/office/infopath/2007/PartnerControls"/>
    </lcf76f155ced4ddcb4097134ff3c332f>
    <TaxCatchAll xmlns="c20cf8ba-b598-4d03-85bf-01d90a2844ae" xsi:nil="true"/>
    <MediaLengthInSeconds xmlns="c67c63a5-6c7f-42bb-9d17-0feff581646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F9727D3906D7945984BB753BA79C6C7" ma:contentTypeVersion="14" ma:contentTypeDescription="Een nieuw document maken." ma:contentTypeScope="" ma:versionID="13d1bd52d37d52e88f4cc3000598c755">
  <xsd:schema xmlns:xsd="http://www.w3.org/2001/XMLSchema" xmlns:xs="http://www.w3.org/2001/XMLSchema" xmlns:p="http://schemas.microsoft.com/office/2006/metadata/properties" xmlns:ns2="c67c63a5-6c7f-42bb-9d17-0feff5816463" xmlns:ns3="c20cf8ba-b598-4d03-85bf-01d90a2844ae" targetNamespace="http://schemas.microsoft.com/office/2006/metadata/properties" ma:root="true" ma:fieldsID="cdbfa91b97b664da8bfb3c5d7ea455d6" ns2:_="" ns3:_="">
    <xsd:import namespace="c67c63a5-6c7f-42bb-9d17-0feff5816463"/>
    <xsd:import namespace="c20cf8ba-b598-4d03-85bf-01d90a2844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63a5-6c7f-42bb-9d17-0feff5816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0cf8ba-b598-4d03-85bf-01d90a2844a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46b252f-af12-4d5a-a498-f152b1d5d221}" ma:internalName="TaxCatchAll" ma:showField="CatchAllData" ma:web="c20cf8ba-b598-4d03-85bf-01d90a2844a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2.xml><?xml version="1.0" encoding="utf-8"?>
<ds:datastoreItem xmlns:ds="http://schemas.openxmlformats.org/officeDocument/2006/customXml" ds:itemID="{8F3CD65D-61A5-43C9-A837-6EC73C7DA8AB}">
  <ds:schemaRefs>
    <ds:schemaRef ds:uri="http://schemas.microsoft.com/office/2006/metadata/properties"/>
    <ds:schemaRef ds:uri="http://schemas.microsoft.com/office/infopath/2007/PartnerControls"/>
    <ds:schemaRef ds:uri="71af3243-3dd4-4a8d-8c0d-dd76da1f02a5"/>
    <ds:schemaRef ds:uri="c6f82ce1-f6df-49a5-8b49-cf8409a27aa4"/>
    <ds:schemaRef ds:uri="2c4f0c93-2979-4f27-aab2-70de95932352"/>
    <ds:schemaRef ds:uri="c67c63a5-6c7f-42bb-9d17-0feff5816463"/>
    <ds:schemaRef ds:uri="c20cf8ba-b598-4d03-85bf-01d90a2844ae"/>
  </ds:schemaRefs>
</ds:datastoreItem>
</file>

<file path=customXml/itemProps3.xml><?xml version="1.0" encoding="utf-8"?>
<ds:datastoreItem xmlns:ds="http://schemas.openxmlformats.org/officeDocument/2006/customXml" ds:itemID="{6D84DDFD-656B-40C4-ADB0-6030B12E07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63a5-6c7f-42bb-9d17-0feff5816463"/>
    <ds:schemaRef ds:uri="c20cf8ba-b598-4d03-85bf-01d90a2844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{AFC17905-7635-41A1-8A9C-1AFEAE8A1BBC}tf11437505_win32</Template>
  <TotalTime>182</TotalTime>
  <Words>1496</Words>
  <Application>Microsoft Office PowerPoint</Application>
  <PresentationFormat>Breedbeeld</PresentationFormat>
  <Paragraphs>199</Paragraphs>
  <Slides>17</Slides>
  <Notes>7</Notes>
  <HiddenSlides>0</HiddenSlides>
  <MMClips>1</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17</vt:i4>
      </vt:variant>
    </vt:vector>
  </HeadingPairs>
  <TitlesOfParts>
    <vt:vector size="26" baseType="lpstr">
      <vt:lpstr>Arial</vt:lpstr>
      <vt:lpstr>Calibri</vt:lpstr>
      <vt:lpstr>Calibri Light</vt:lpstr>
      <vt:lpstr>Georgia Pro Cond Light</vt:lpstr>
      <vt:lpstr>Kristen ITC</vt:lpstr>
      <vt:lpstr>Speak Pro</vt:lpstr>
      <vt:lpstr>Wingdings</vt:lpstr>
      <vt:lpstr>RetrospectVTI</vt:lpstr>
      <vt:lpstr>Office Theme</vt:lpstr>
      <vt:lpstr>Stad en wijk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Effe testen!  </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Stad en wijk </dc:title>
  <dc:creator>Pascalle Cup</dc:creator>
  <cp:lastModifiedBy>Pascalle Cup</cp:lastModifiedBy>
  <cp:revision>2</cp:revision>
  <dcterms:created xsi:type="dcterms:W3CDTF">2022-11-30T14:53:07Z</dcterms:created>
  <dcterms:modified xsi:type="dcterms:W3CDTF">2023-11-06T14:22:42Z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0x0101002F9727D3906D7945984BB753BA79C6C7</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